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3" r:id="rId13"/>
    <p:sldId id="274" r:id="rId14"/>
    <p:sldId id="275" r:id="rId15"/>
    <p:sldId id="260" r:id="rId16"/>
    <p:sldId id="271" r:id="rId1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List_aplikace_Microsoft_Office_Excel1.xlsx"/><Relationship Id="rId1" Type="http://schemas.openxmlformats.org/officeDocument/2006/relationships/image" Target="../media/image4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List_aplikace_Microsoft_Office_Excel2.xlsx"/><Relationship Id="rId1" Type="http://schemas.openxmlformats.org/officeDocument/2006/relationships/image" Target="../media/image8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title>
      <c:tx>
        <c:rich>
          <a:bodyPr/>
          <a:lstStyle/>
          <a:p>
            <a:pPr>
              <a:defRPr/>
            </a:pPr>
            <a:r>
              <a:rPr lang="cs-CZ" dirty="0" smtClean="0"/>
              <a:t>Spotřeba</a:t>
            </a:r>
            <a:r>
              <a:rPr lang="cs-CZ" baseline="0" dirty="0" smtClean="0"/>
              <a:t> mléka a mléčných výrobků</a:t>
            </a:r>
            <a:endParaRPr lang="cs-CZ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</c:strCache>
            </c:strRef>
          </c:tx>
          <c:spPr>
            <a:solidFill>
              <a:srgbClr val="FF0000"/>
            </a:solidFill>
            <a:ln w="38100">
              <a:noFill/>
            </a:ln>
          </c:spPr>
          <c:dPt>
            <c:idx val="1"/>
            <c:spPr>
              <a:solidFill>
                <a:srgbClr val="FF0000"/>
              </a:solidFill>
            </c:spPr>
          </c:dPt>
          <c:dLbls>
            <c:dLbl>
              <c:idx val="16"/>
              <c:showVal val="1"/>
            </c:dLbl>
            <c:delete val="1"/>
          </c:dLbls>
          <c:cat>
            <c:numRef>
              <c:f>List1!$A$3:$A$19</c:f>
              <c:numCache>
                <c:formatCode>0</c:formatCod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List1!$B$3:$B$19</c:f>
              <c:numCache>
                <c:formatCode>General</c:formatCode>
                <c:ptCount val="17"/>
                <c:pt idx="0">
                  <c:v>215</c:v>
                </c:pt>
                <c:pt idx="1">
                  <c:v>220</c:v>
                </c:pt>
                <c:pt idx="2">
                  <c:v>223</c:v>
                </c:pt>
                <c:pt idx="3">
                  <c:v>230</c:v>
                </c:pt>
                <c:pt idx="4">
                  <c:v>238</c:v>
                </c:pt>
                <c:pt idx="5">
                  <c:v>240</c:v>
                </c:pt>
                <c:pt idx="6">
                  <c:v>245</c:v>
                </c:pt>
                <c:pt idx="7">
                  <c:v>243</c:v>
                </c:pt>
                <c:pt idx="8">
                  <c:v>240</c:v>
                </c:pt>
                <c:pt idx="9">
                  <c:v>235</c:v>
                </c:pt>
                <c:pt idx="10">
                  <c:v>227.6</c:v>
                </c:pt>
                <c:pt idx="11">
                  <c:v>230</c:v>
                </c:pt>
                <c:pt idx="12">
                  <c:v>0</c:v>
                </c:pt>
              </c:numCache>
            </c:numRef>
          </c:val>
        </c:ser>
        <c:axId val="34365440"/>
        <c:axId val="34367360"/>
      </c:barChart>
      <c:stockChart>
        <c:ser>
          <c:idx val="1"/>
          <c:order val="1"/>
          <c:tx>
            <c:strRef>
              <c:f>List1!$C$1</c:f>
              <c:strCache>
                <c:ptCount val="1"/>
              </c:strCache>
            </c:strRef>
          </c:tx>
          <c:spPr>
            <a:ln w="38100">
              <a:noFill/>
            </a:ln>
          </c:spPr>
          <c:marker>
            <c:symbol val="none"/>
          </c:marker>
          <c:dLbls>
            <c:dLbl>
              <c:idx val="16"/>
              <c:dLblPos val="r"/>
              <c:showVal val="1"/>
            </c:dLbl>
            <c:delete val="1"/>
          </c:dLbls>
          <c:cat>
            <c:numRef>
              <c:f>List1!$A$3:$A$19</c:f>
              <c:numCache>
                <c:formatCode>0</c:formatCod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List1!$C$3:$C$19</c:f>
              <c:numCache>
                <c:formatCode>General</c:formatCode>
                <c:ptCount val="17"/>
              </c:numCache>
            </c:numRef>
          </c:val>
        </c:ser>
        <c:axId val="34379264"/>
        <c:axId val="34377728"/>
      </c:stockChart>
      <c:catAx>
        <c:axId val="343654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 dirty="0" smtClean="0"/>
                  <a:t>Roky</a:t>
                </a:r>
                <a:endParaRPr lang="cs-CZ" dirty="0"/>
              </a:p>
            </c:rich>
          </c:tx>
          <c:layout/>
        </c:title>
        <c:numFmt formatCode="0" sourceLinked="1"/>
        <c:majorTickMark val="none"/>
        <c:tickLblPos val="nextTo"/>
        <c:crossAx val="34367360"/>
        <c:crosses val="autoZero"/>
        <c:auto val="1"/>
        <c:lblAlgn val="ctr"/>
        <c:lblOffset val="100"/>
      </c:catAx>
      <c:valAx>
        <c:axId val="34367360"/>
        <c:scaling>
          <c:orientation val="minMax"/>
          <c:max val="250"/>
          <c:min val="2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 dirty="0" smtClean="0"/>
                  <a:t>Spotřeba</a:t>
                </a:r>
                <a:endParaRPr lang="cs-CZ" dirty="0"/>
              </a:p>
            </c:rich>
          </c:tx>
          <c:layout/>
        </c:title>
        <c:numFmt formatCode="General" sourceLinked="1"/>
        <c:majorTickMark val="none"/>
        <c:tickLblPos val="nextTo"/>
        <c:crossAx val="34365440"/>
        <c:crosses val="autoZero"/>
        <c:crossBetween val="between"/>
        <c:majorUnit val="5"/>
      </c:valAx>
      <c:valAx>
        <c:axId val="34377728"/>
        <c:scaling>
          <c:orientation val="minMax"/>
        </c:scaling>
        <c:delete val="1"/>
        <c:axPos val="r"/>
        <c:numFmt formatCode="General" sourceLinked="1"/>
        <c:tickLblPos val="none"/>
        <c:crossAx val="34379264"/>
        <c:crosses val="max"/>
        <c:crossBetween val="between"/>
      </c:valAx>
      <c:catAx>
        <c:axId val="34379264"/>
        <c:scaling>
          <c:orientation val="minMax"/>
        </c:scaling>
        <c:delete val="1"/>
        <c:axPos val="b"/>
        <c:numFmt formatCode="0" sourceLinked="1"/>
        <c:tickLblPos val="none"/>
        <c:crossAx val="34377728"/>
        <c:crosses val="autoZero"/>
        <c:auto val="1"/>
        <c:lblAlgn val="ctr"/>
        <c:lblOffset val="100"/>
      </c:catAx>
    </c:plotArea>
    <c:plotVisOnly val="1"/>
    <c:dispBlanksAs val="gap"/>
  </c:chart>
  <c:spPr>
    <a:blipFill dpi="0" rotWithShape="1">
      <a:blip xmlns:r="http://schemas.openxmlformats.org/officeDocument/2006/relationships" r:embed="rId1"/>
      <a:srcRect/>
      <a:stretch>
        <a:fillRect/>
      </a:stretch>
    </a:blipFill>
    <a:ln w="190500" cmpd="sng">
      <a:solidFill>
        <a:srgbClr val="00B0F0"/>
      </a:solidFill>
    </a:ln>
  </c:spPr>
  <c:txPr>
    <a:bodyPr/>
    <a:lstStyle/>
    <a:p>
      <a:pPr>
        <a:defRPr sz="1800"/>
      </a:pPr>
      <a:endParaRPr lang="cs-CZ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cs-CZ" dirty="0" smtClean="0">
                <a:solidFill>
                  <a:schemeClr val="tx1"/>
                </a:solidFill>
              </a:rPr>
              <a:t>Spotřeba</a:t>
            </a:r>
            <a:r>
              <a:rPr lang="cs-CZ" baseline="0" dirty="0" smtClean="0">
                <a:solidFill>
                  <a:schemeClr val="tx1"/>
                </a:solidFill>
              </a:rPr>
              <a:t> masa na jednoho obyvatele v kg</a:t>
            </a:r>
            <a:endParaRPr lang="cs-CZ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8806701518761363"/>
          <c:y val="0"/>
        </c:manualLayout>
      </c:layout>
    </c:title>
    <c:plotArea>
      <c:layout/>
      <c:lineChart>
        <c:grouping val="standard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ln w="114300">
              <a:solidFill>
                <a:srgbClr val="FFC000"/>
              </a:solidFill>
            </a:ln>
          </c:spPr>
          <c:cat>
            <c:numRef>
              <c:f>List1!$A$2:$A$11</c:f>
              <c:numCache>
                <c:formatCode>General</c:formatCode>
                <c:ptCount val="10"/>
                <c:pt idx="0">
                  <c:v>1993</c:v>
                </c:pt>
                <c:pt idx="1">
                  <c:v>1995</c:v>
                </c:pt>
                <c:pt idx="2">
                  <c:v>1997</c:v>
                </c:pt>
                <c:pt idx="3">
                  <c:v>1999</c:v>
                </c:pt>
                <c:pt idx="4">
                  <c:v>2001</c:v>
                </c:pt>
                <c:pt idx="5">
                  <c:v>2003</c:v>
                </c:pt>
                <c:pt idx="6">
                  <c:v>2005</c:v>
                </c:pt>
                <c:pt idx="7">
                  <c:v>2007</c:v>
                </c:pt>
                <c:pt idx="8">
                  <c:v>2009</c:v>
                </c:pt>
                <c:pt idx="9">
                  <c:v>2011</c:v>
                </c:pt>
              </c:numCache>
            </c:numRef>
          </c:cat>
          <c:val>
            <c:numRef>
              <c:f>List1!$B$2:$B$11</c:f>
              <c:numCache>
                <c:formatCode>0.0" kg"</c:formatCode>
                <c:ptCount val="10"/>
                <c:pt idx="0">
                  <c:v>20.100000000000001</c:v>
                </c:pt>
                <c:pt idx="1">
                  <c:v>18.8</c:v>
                </c:pt>
                <c:pt idx="2">
                  <c:v>16.399999999999999</c:v>
                </c:pt>
                <c:pt idx="3">
                  <c:v>14</c:v>
                </c:pt>
                <c:pt idx="4">
                  <c:v>10.4</c:v>
                </c:pt>
                <c:pt idx="5">
                  <c:v>11.6</c:v>
                </c:pt>
                <c:pt idx="6">
                  <c:v>10</c:v>
                </c:pt>
                <c:pt idx="7">
                  <c:v>10.9</c:v>
                </c:pt>
                <c:pt idx="8">
                  <c:v>9.5</c:v>
                </c:pt>
                <c:pt idx="9">
                  <c:v>9.2000000000000011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cat>
            <c:numRef>
              <c:f>List1!$A$2:$A$11</c:f>
              <c:numCache>
                <c:formatCode>General</c:formatCode>
                <c:ptCount val="10"/>
                <c:pt idx="0">
                  <c:v>1993</c:v>
                </c:pt>
                <c:pt idx="1">
                  <c:v>1995</c:v>
                </c:pt>
                <c:pt idx="2">
                  <c:v>1997</c:v>
                </c:pt>
                <c:pt idx="3">
                  <c:v>1999</c:v>
                </c:pt>
                <c:pt idx="4">
                  <c:v>2001</c:v>
                </c:pt>
                <c:pt idx="5">
                  <c:v>2003</c:v>
                </c:pt>
                <c:pt idx="6">
                  <c:v>2005</c:v>
                </c:pt>
                <c:pt idx="7">
                  <c:v>2007</c:v>
                </c:pt>
                <c:pt idx="8">
                  <c:v>2009</c:v>
                </c:pt>
                <c:pt idx="9">
                  <c:v>2011</c:v>
                </c:pt>
              </c:numCache>
            </c:numRef>
          </c:cat>
          <c:val>
            <c:numRef>
              <c:f>List1!$C$2:$C$11</c:f>
              <c:numCache>
                <c:formatCode>General</c:formatCode>
                <c:ptCount val="10"/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cat>
            <c:numRef>
              <c:f>List1!$A$2:$A$11</c:f>
              <c:numCache>
                <c:formatCode>General</c:formatCode>
                <c:ptCount val="10"/>
                <c:pt idx="0">
                  <c:v>1993</c:v>
                </c:pt>
                <c:pt idx="1">
                  <c:v>1995</c:v>
                </c:pt>
                <c:pt idx="2">
                  <c:v>1997</c:v>
                </c:pt>
                <c:pt idx="3">
                  <c:v>1999</c:v>
                </c:pt>
                <c:pt idx="4">
                  <c:v>2001</c:v>
                </c:pt>
                <c:pt idx="5">
                  <c:v>2003</c:v>
                </c:pt>
                <c:pt idx="6">
                  <c:v>2005</c:v>
                </c:pt>
                <c:pt idx="7">
                  <c:v>2007</c:v>
                </c:pt>
                <c:pt idx="8">
                  <c:v>2009</c:v>
                </c:pt>
                <c:pt idx="9">
                  <c:v>2011</c:v>
                </c:pt>
              </c:numCache>
            </c:numRef>
          </c:cat>
          <c:val>
            <c:numRef>
              <c:f>List1!$D$2:$D$11</c:f>
              <c:numCache>
                <c:formatCode>General</c:formatCode>
                <c:ptCount val="10"/>
              </c:numCache>
            </c:numRef>
          </c:val>
        </c:ser>
        <c:hiLowLines>
          <c:spPr>
            <a:ln>
              <a:solidFill>
                <a:srgbClr val="FF0000"/>
              </a:solidFill>
            </a:ln>
          </c:spPr>
        </c:hiLowLines>
        <c:marker val="1"/>
        <c:axId val="86456576"/>
        <c:axId val="86495616"/>
      </c:lineChart>
      <c:catAx>
        <c:axId val="864565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 dirty="0" smtClean="0"/>
                  <a:t>Roky</a:t>
                </a:r>
                <a:endParaRPr lang="cs-CZ" dirty="0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solidFill>
                  <a:srgbClr val="FFFF00"/>
                </a:solidFill>
              </a:defRPr>
            </a:pPr>
            <a:endParaRPr lang="cs-CZ"/>
          </a:p>
        </c:txPr>
        <c:crossAx val="86495616"/>
        <c:crosses val="autoZero"/>
        <c:auto val="1"/>
        <c:lblAlgn val="ctr"/>
        <c:lblOffset val="100"/>
      </c:catAx>
      <c:valAx>
        <c:axId val="86495616"/>
        <c:scaling>
          <c:orientation val="minMax"/>
          <c:max val="21"/>
          <c:min val="9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r>
                  <a:rPr lang="cs-CZ" dirty="0" smtClean="0">
                    <a:solidFill>
                      <a:srgbClr val="FFFF00"/>
                    </a:solidFill>
                  </a:rPr>
                  <a:t>Kilogramy</a:t>
                </a:r>
                <a:endParaRPr lang="cs-CZ" dirty="0">
                  <a:solidFill>
                    <a:srgbClr val="FFFF00"/>
                  </a:solidFill>
                </a:endParaRPr>
              </a:p>
            </c:rich>
          </c:tx>
          <c:layout/>
        </c:title>
        <c:numFmt formatCode="0.0&quot; kg&quot;" sourceLinked="1"/>
        <c:tickLblPos val="nextTo"/>
        <c:txPr>
          <a:bodyPr/>
          <a:lstStyle/>
          <a:p>
            <a:pPr>
              <a:defRPr b="1">
                <a:solidFill>
                  <a:srgbClr val="FFFF00"/>
                </a:solidFill>
              </a:defRPr>
            </a:pPr>
            <a:endParaRPr lang="cs-CZ"/>
          </a:p>
        </c:txPr>
        <c:crossAx val="86456576"/>
        <c:crosses val="autoZero"/>
        <c:crossBetween val="between"/>
      </c:valAx>
    </c:plotArea>
    <c:plotVisOnly val="1"/>
  </c:chart>
  <c:spPr>
    <a:blipFill>
      <a:blip xmlns:r="http://schemas.openxmlformats.org/officeDocument/2006/relationships" r:embed="rId1"/>
      <a:stretch>
        <a:fillRect/>
      </a:stretch>
    </a:blipFill>
    <a:ln w="25400" cmpd="sng">
      <a:solidFill>
        <a:srgbClr val="C00000"/>
      </a:solidFill>
    </a:ln>
  </c:spPr>
  <c:txPr>
    <a:bodyPr/>
    <a:lstStyle/>
    <a:p>
      <a:pPr>
        <a:defRPr sz="1800"/>
      </a:pPr>
      <a:endParaRPr lang="cs-CZ"/>
    </a:p>
  </c:txPr>
  <c:externalData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FF815F-8129-4DD1-8E02-14D173CC311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8E4C27CA-7964-4E8B-9693-3EA402DAFD08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cs-CZ" dirty="0"/>
        </a:p>
      </dgm:t>
    </dgm:pt>
    <dgm:pt modelId="{3AE927A8-1670-4F4F-B7CC-F25F2B4BA6B2}" type="parTrans" cxnId="{A307E339-B382-4567-ABC4-4597A95216A1}">
      <dgm:prSet/>
      <dgm:spPr/>
      <dgm:t>
        <a:bodyPr/>
        <a:lstStyle/>
        <a:p>
          <a:endParaRPr lang="cs-CZ"/>
        </a:p>
      </dgm:t>
    </dgm:pt>
    <dgm:pt modelId="{9BF25E35-9963-4B45-B537-077FBBC3AFD1}" type="sibTrans" cxnId="{A307E339-B382-4567-ABC4-4597A95216A1}">
      <dgm:prSet/>
      <dgm:spPr/>
      <dgm:t>
        <a:bodyPr/>
        <a:lstStyle/>
        <a:p>
          <a:endParaRPr lang="cs-CZ"/>
        </a:p>
      </dgm:t>
    </dgm:pt>
    <dgm:pt modelId="{8CC61F5B-8D61-481B-8642-665AC69E2C40}">
      <dgm:prSet phldrT="[Text]"/>
      <dgm:spPr/>
      <dgm:t>
        <a:bodyPr/>
        <a:lstStyle/>
        <a:p>
          <a:r>
            <a:rPr lang="cs-CZ" dirty="0" smtClean="0"/>
            <a:t>2010</a:t>
          </a:r>
          <a:endParaRPr lang="cs-CZ" dirty="0"/>
        </a:p>
      </dgm:t>
    </dgm:pt>
    <dgm:pt modelId="{94D967E1-BB37-437D-8943-96A139F8D90F}" type="parTrans" cxnId="{5784C29B-3D75-41DE-BFAF-58A050DDA632}">
      <dgm:prSet/>
      <dgm:spPr/>
      <dgm:t>
        <a:bodyPr/>
        <a:lstStyle/>
        <a:p>
          <a:endParaRPr lang="cs-CZ"/>
        </a:p>
      </dgm:t>
    </dgm:pt>
    <dgm:pt modelId="{77E740E5-0075-4677-9F31-F711EBC5A3C2}" type="sibTrans" cxnId="{5784C29B-3D75-41DE-BFAF-58A050DDA632}">
      <dgm:prSet/>
      <dgm:spPr/>
      <dgm:t>
        <a:bodyPr/>
        <a:lstStyle/>
        <a:p>
          <a:endParaRPr lang="cs-CZ"/>
        </a:p>
      </dgm:t>
    </dgm:pt>
    <dgm:pt modelId="{5F3AA217-86C5-4A6B-BC4B-C545B956935C}">
      <dgm:prSet phldrT="[Text]"/>
      <dgm:spPr/>
      <dgm:t>
        <a:bodyPr/>
        <a:lstStyle/>
        <a:p>
          <a:r>
            <a:rPr lang="cs-CZ" dirty="0" smtClean="0"/>
            <a:t>16,5 kg</a:t>
          </a:r>
          <a:endParaRPr lang="cs-CZ" dirty="0"/>
        </a:p>
      </dgm:t>
    </dgm:pt>
    <dgm:pt modelId="{16C3F8F5-C6DE-4DFC-9683-53B691F130C2}" type="parTrans" cxnId="{DD9C5570-41A2-4B57-B42C-7C7FAB25FDF0}">
      <dgm:prSet/>
      <dgm:spPr/>
      <dgm:t>
        <a:bodyPr/>
        <a:lstStyle/>
        <a:p>
          <a:endParaRPr lang="cs-CZ"/>
        </a:p>
      </dgm:t>
    </dgm:pt>
    <dgm:pt modelId="{F490364F-7FD6-4D41-9FA6-E11FEAAB37CA}" type="sibTrans" cxnId="{DD9C5570-41A2-4B57-B42C-7C7FAB25FDF0}">
      <dgm:prSet/>
      <dgm:spPr/>
      <dgm:t>
        <a:bodyPr/>
        <a:lstStyle/>
        <a:p>
          <a:endParaRPr lang="cs-CZ"/>
        </a:p>
      </dgm:t>
    </dgm:pt>
    <dgm:pt modelId="{4F384872-4BF4-493C-93A6-3FC6C8729714}">
      <dgm:prSet phldrT="[Text]"/>
      <dgm:spPr/>
      <dgm:t>
        <a:bodyPr/>
        <a:lstStyle/>
        <a:p>
          <a:r>
            <a:rPr lang="cs-CZ" dirty="0" smtClean="0"/>
            <a:t>2011</a:t>
          </a:r>
          <a:endParaRPr lang="cs-CZ" dirty="0"/>
        </a:p>
      </dgm:t>
    </dgm:pt>
    <dgm:pt modelId="{3D5CBD8B-8D7B-42A2-90B0-316957D23789}" type="parTrans" cxnId="{0CCD9BD3-1DB6-4CF1-858F-2535128F0CBF}">
      <dgm:prSet/>
      <dgm:spPr/>
      <dgm:t>
        <a:bodyPr/>
        <a:lstStyle/>
        <a:p>
          <a:endParaRPr lang="cs-CZ"/>
        </a:p>
      </dgm:t>
    </dgm:pt>
    <dgm:pt modelId="{9078A4EB-AD2F-41A1-9E45-762306363214}" type="sibTrans" cxnId="{0CCD9BD3-1DB6-4CF1-858F-2535128F0CBF}">
      <dgm:prSet/>
      <dgm:spPr/>
      <dgm:t>
        <a:bodyPr/>
        <a:lstStyle/>
        <a:p>
          <a:endParaRPr lang="cs-CZ"/>
        </a:p>
      </dgm:t>
    </dgm:pt>
    <dgm:pt modelId="{AC5B9472-CAD4-459B-AAA5-CA97009D7072}">
      <dgm:prSet phldrT="[Text]"/>
      <dgm:spPr/>
      <dgm:t>
        <a:bodyPr/>
        <a:lstStyle/>
        <a:p>
          <a:r>
            <a:rPr lang="cs-CZ" dirty="0" smtClean="0"/>
            <a:t>16,4 kg</a:t>
          </a:r>
          <a:endParaRPr lang="cs-CZ" dirty="0"/>
        </a:p>
      </dgm:t>
    </dgm:pt>
    <dgm:pt modelId="{EE3D88FA-6AF9-4B52-B8F9-1ECAD985C01F}" type="parTrans" cxnId="{47759D8D-779D-4CCB-BB50-2660D6FA9FE0}">
      <dgm:prSet/>
      <dgm:spPr/>
      <dgm:t>
        <a:bodyPr/>
        <a:lstStyle/>
        <a:p>
          <a:endParaRPr lang="cs-CZ"/>
        </a:p>
      </dgm:t>
    </dgm:pt>
    <dgm:pt modelId="{C34EF9AB-987E-4420-8AF4-CD16A25A72AC}" type="sibTrans" cxnId="{47759D8D-779D-4CCB-BB50-2660D6FA9FE0}">
      <dgm:prSet/>
      <dgm:spPr/>
      <dgm:t>
        <a:bodyPr/>
        <a:lstStyle/>
        <a:p>
          <a:endParaRPr lang="cs-CZ"/>
        </a:p>
      </dgm:t>
    </dgm:pt>
    <dgm:pt modelId="{647E0CB6-4022-4D22-86DF-7C87DBD9D3DA}" type="pres">
      <dgm:prSet presAssocID="{97FF815F-8129-4DD1-8E02-14D173CC31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059C3622-E1E7-4BE4-88C1-08B1EE47CCDE}" type="pres">
      <dgm:prSet presAssocID="{8E4C27CA-7964-4E8B-9693-3EA402DAFD08}" presName="hierRoot1" presStyleCnt="0"/>
      <dgm:spPr/>
    </dgm:pt>
    <dgm:pt modelId="{01320539-808F-48C5-9052-72A8E8D7A2E1}" type="pres">
      <dgm:prSet presAssocID="{8E4C27CA-7964-4E8B-9693-3EA402DAFD08}" presName="composite" presStyleCnt="0"/>
      <dgm:spPr/>
    </dgm:pt>
    <dgm:pt modelId="{B2CF3989-55D4-4535-B93D-4127051467B6}" type="pres">
      <dgm:prSet presAssocID="{8E4C27CA-7964-4E8B-9693-3EA402DAFD08}" presName="background" presStyleLbl="node0" presStyleIdx="0" presStyleCnt="1"/>
      <dgm:spPr/>
    </dgm:pt>
    <dgm:pt modelId="{2B2E21BE-2A34-482A-B460-7A9D2531C115}" type="pres">
      <dgm:prSet presAssocID="{8E4C27CA-7964-4E8B-9693-3EA402DAFD08}" presName="text" presStyleLbl="fgAcc0" presStyleIdx="0" presStyleCnt="1" custScaleX="155596" custScaleY="19246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303C906-624C-49FD-80AF-CF50BCE7C0A1}" type="pres">
      <dgm:prSet presAssocID="{8E4C27CA-7964-4E8B-9693-3EA402DAFD08}" presName="hierChild2" presStyleCnt="0"/>
      <dgm:spPr/>
    </dgm:pt>
    <dgm:pt modelId="{0B9F0B44-FBBC-483A-84D3-1179C8261C8A}" type="pres">
      <dgm:prSet presAssocID="{94D967E1-BB37-437D-8943-96A139F8D90F}" presName="Name10" presStyleLbl="parChTrans1D2" presStyleIdx="0" presStyleCnt="2"/>
      <dgm:spPr/>
      <dgm:t>
        <a:bodyPr/>
        <a:lstStyle/>
        <a:p>
          <a:endParaRPr lang="cs-CZ"/>
        </a:p>
      </dgm:t>
    </dgm:pt>
    <dgm:pt modelId="{1BE7EA8D-98A1-4299-8BF3-B8F49124472C}" type="pres">
      <dgm:prSet presAssocID="{8CC61F5B-8D61-481B-8642-665AC69E2C40}" presName="hierRoot2" presStyleCnt="0"/>
      <dgm:spPr/>
    </dgm:pt>
    <dgm:pt modelId="{9ACA4D6B-AA9E-47DC-9AC3-6FBFFA22DE29}" type="pres">
      <dgm:prSet presAssocID="{8CC61F5B-8D61-481B-8642-665AC69E2C40}" presName="composite2" presStyleCnt="0"/>
      <dgm:spPr/>
    </dgm:pt>
    <dgm:pt modelId="{93EC2C58-B1CE-41A7-B702-F8CEB337BA5A}" type="pres">
      <dgm:prSet presAssocID="{8CC61F5B-8D61-481B-8642-665AC69E2C40}" presName="background2" presStyleLbl="node2" presStyleIdx="0" presStyleCnt="2"/>
      <dgm:spPr/>
    </dgm:pt>
    <dgm:pt modelId="{FF8C2E39-327D-43A9-9F5D-6B37B0C602BA}" type="pres">
      <dgm:prSet presAssocID="{8CC61F5B-8D61-481B-8642-665AC69E2C4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BC1AE89-C9E8-44A8-95D7-184E7E93B70C}" type="pres">
      <dgm:prSet presAssocID="{8CC61F5B-8D61-481B-8642-665AC69E2C40}" presName="hierChild3" presStyleCnt="0"/>
      <dgm:spPr/>
    </dgm:pt>
    <dgm:pt modelId="{009F34CA-DFA8-490F-8809-38089C632395}" type="pres">
      <dgm:prSet presAssocID="{16C3F8F5-C6DE-4DFC-9683-53B691F130C2}" presName="Name17" presStyleLbl="parChTrans1D3" presStyleIdx="0" presStyleCnt="2"/>
      <dgm:spPr/>
      <dgm:t>
        <a:bodyPr/>
        <a:lstStyle/>
        <a:p>
          <a:endParaRPr lang="cs-CZ"/>
        </a:p>
      </dgm:t>
    </dgm:pt>
    <dgm:pt modelId="{31A23405-D2A5-42F0-9506-8133E476A927}" type="pres">
      <dgm:prSet presAssocID="{5F3AA217-86C5-4A6B-BC4B-C545B956935C}" presName="hierRoot3" presStyleCnt="0"/>
      <dgm:spPr/>
    </dgm:pt>
    <dgm:pt modelId="{7CA598AB-CE72-4E84-95FD-83FCB56B439C}" type="pres">
      <dgm:prSet presAssocID="{5F3AA217-86C5-4A6B-BC4B-C545B956935C}" presName="composite3" presStyleCnt="0"/>
      <dgm:spPr/>
    </dgm:pt>
    <dgm:pt modelId="{7174CACE-DF4D-4C1D-9BB8-2C07180C3599}" type="pres">
      <dgm:prSet presAssocID="{5F3AA217-86C5-4A6B-BC4B-C545B956935C}" presName="background3" presStyleLbl="node3" presStyleIdx="0" presStyleCnt="2"/>
      <dgm:spPr/>
    </dgm:pt>
    <dgm:pt modelId="{BE82C92D-5BFE-47DF-AE01-9F977281A844}" type="pres">
      <dgm:prSet presAssocID="{5F3AA217-86C5-4A6B-BC4B-C545B956935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FD10C57-0195-4299-B3B8-308FF941F641}" type="pres">
      <dgm:prSet presAssocID="{5F3AA217-86C5-4A6B-BC4B-C545B956935C}" presName="hierChild4" presStyleCnt="0"/>
      <dgm:spPr/>
    </dgm:pt>
    <dgm:pt modelId="{02227B82-96F1-42AD-9A1C-334C66EA4B70}" type="pres">
      <dgm:prSet presAssocID="{3D5CBD8B-8D7B-42A2-90B0-316957D23789}" presName="Name10" presStyleLbl="parChTrans1D2" presStyleIdx="1" presStyleCnt="2"/>
      <dgm:spPr/>
      <dgm:t>
        <a:bodyPr/>
        <a:lstStyle/>
        <a:p>
          <a:endParaRPr lang="cs-CZ"/>
        </a:p>
      </dgm:t>
    </dgm:pt>
    <dgm:pt modelId="{CF2C0D68-F4DE-4779-8D27-7C1D93F32BBA}" type="pres">
      <dgm:prSet presAssocID="{4F384872-4BF4-493C-93A6-3FC6C8729714}" presName="hierRoot2" presStyleCnt="0"/>
      <dgm:spPr/>
    </dgm:pt>
    <dgm:pt modelId="{2F3A6BBE-8036-49D8-84B1-CC169F9381E2}" type="pres">
      <dgm:prSet presAssocID="{4F384872-4BF4-493C-93A6-3FC6C8729714}" presName="composite2" presStyleCnt="0"/>
      <dgm:spPr/>
    </dgm:pt>
    <dgm:pt modelId="{E23400C5-11AD-4EFF-ADDF-5E1D04DCDA4E}" type="pres">
      <dgm:prSet presAssocID="{4F384872-4BF4-493C-93A6-3FC6C8729714}" presName="background2" presStyleLbl="node2" presStyleIdx="1" presStyleCnt="2"/>
      <dgm:spPr/>
    </dgm:pt>
    <dgm:pt modelId="{20602AD2-D269-4344-9F61-D32890854312}" type="pres">
      <dgm:prSet presAssocID="{4F384872-4BF4-493C-93A6-3FC6C872971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171DF15-9722-4F32-9C57-FA41993E6C80}" type="pres">
      <dgm:prSet presAssocID="{4F384872-4BF4-493C-93A6-3FC6C8729714}" presName="hierChild3" presStyleCnt="0"/>
      <dgm:spPr/>
    </dgm:pt>
    <dgm:pt modelId="{EF4123F5-9F79-4190-8E04-7D3D8C16C7D3}" type="pres">
      <dgm:prSet presAssocID="{EE3D88FA-6AF9-4B52-B8F9-1ECAD985C01F}" presName="Name17" presStyleLbl="parChTrans1D3" presStyleIdx="1" presStyleCnt="2"/>
      <dgm:spPr/>
      <dgm:t>
        <a:bodyPr/>
        <a:lstStyle/>
        <a:p>
          <a:endParaRPr lang="cs-CZ"/>
        </a:p>
      </dgm:t>
    </dgm:pt>
    <dgm:pt modelId="{22C312D4-7D81-441B-BE3D-3A45C4F63D77}" type="pres">
      <dgm:prSet presAssocID="{AC5B9472-CAD4-459B-AAA5-CA97009D7072}" presName="hierRoot3" presStyleCnt="0"/>
      <dgm:spPr/>
    </dgm:pt>
    <dgm:pt modelId="{23F15B82-979D-4DBC-BCC8-D4AF97F49CE0}" type="pres">
      <dgm:prSet presAssocID="{AC5B9472-CAD4-459B-AAA5-CA97009D7072}" presName="composite3" presStyleCnt="0"/>
      <dgm:spPr/>
    </dgm:pt>
    <dgm:pt modelId="{689F8786-9ED4-4C4B-A029-F752D75B24E8}" type="pres">
      <dgm:prSet presAssocID="{AC5B9472-CAD4-459B-AAA5-CA97009D7072}" presName="background3" presStyleLbl="node3" presStyleIdx="1" presStyleCnt="2"/>
      <dgm:spPr/>
    </dgm:pt>
    <dgm:pt modelId="{FB3A9465-21CA-494B-BF3C-E326A8ACEF6B}" type="pres">
      <dgm:prSet presAssocID="{AC5B9472-CAD4-459B-AAA5-CA97009D707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6744941-5720-4121-8239-B52689E915E4}" type="pres">
      <dgm:prSet presAssocID="{AC5B9472-CAD4-459B-AAA5-CA97009D7072}" presName="hierChild4" presStyleCnt="0"/>
      <dgm:spPr/>
    </dgm:pt>
  </dgm:ptLst>
  <dgm:cxnLst>
    <dgm:cxn modelId="{A307E339-B382-4567-ABC4-4597A95216A1}" srcId="{97FF815F-8129-4DD1-8E02-14D173CC3111}" destId="{8E4C27CA-7964-4E8B-9693-3EA402DAFD08}" srcOrd="0" destOrd="0" parTransId="{3AE927A8-1670-4F4F-B7CC-F25F2B4BA6B2}" sibTransId="{9BF25E35-9963-4B45-B537-077FBBC3AFD1}"/>
    <dgm:cxn modelId="{0CCD9BD3-1DB6-4CF1-858F-2535128F0CBF}" srcId="{8E4C27CA-7964-4E8B-9693-3EA402DAFD08}" destId="{4F384872-4BF4-493C-93A6-3FC6C8729714}" srcOrd="1" destOrd="0" parTransId="{3D5CBD8B-8D7B-42A2-90B0-316957D23789}" sibTransId="{9078A4EB-AD2F-41A1-9E45-762306363214}"/>
    <dgm:cxn modelId="{7EF09478-E6A2-434B-8C98-EFE98FF2D80A}" type="presOf" srcId="{97FF815F-8129-4DD1-8E02-14D173CC3111}" destId="{647E0CB6-4022-4D22-86DF-7C87DBD9D3DA}" srcOrd="0" destOrd="0" presId="urn:microsoft.com/office/officeart/2005/8/layout/hierarchy1"/>
    <dgm:cxn modelId="{E4520197-3ACA-417C-B13B-686C8203E467}" type="presOf" srcId="{8E4C27CA-7964-4E8B-9693-3EA402DAFD08}" destId="{2B2E21BE-2A34-482A-B460-7A9D2531C115}" srcOrd="0" destOrd="0" presId="urn:microsoft.com/office/officeart/2005/8/layout/hierarchy1"/>
    <dgm:cxn modelId="{C53D7329-00BB-4F68-8230-AD8C0C91232A}" type="presOf" srcId="{AC5B9472-CAD4-459B-AAA5-CA97009D7072}" destId="{FB3A9465-21CA-494B-BF3C-E326A8ACEF6B}" srcOrd="0" destOrd="0" presId="urn:microsoft.com/office/officeart/2005/8/layout/hierarchy1"/>
    <dgm:cxn modelId="{EA2AC693-198F-46DE-89A6-12442ECDEAAF}" type="presOf" srcId="{5F3AA217-86C5-4A6B-BC4B-C545B956935C}" destId="{BE82C92D-5BFE-47DF-AE01-9F977281A844}" srcOrd="0" destOrd="0" presId="urn:microsoft.com/office/officeart/2005/8/layout/hierarchy1"/>
    <dgm:cxn modelId="{1BAD581E-C301-4DE5-BA5F-939E853A235C}" type="presOf" srcId="{EE3D88FA-6AF9-4B52-B8F9-1ECAD985C01F}" destId="{EF4123F5-9F79-4190-8E04-7D3D8C16C7D3}" srcOrd="0" destOrd="0" presId="urn:microsoft.com/office/officeart/2005/8/layout/hierarchy1"/>
    <dgm:cxn modelId="{DD9C5570-41A2-4B57-B42C-7C7FAB25FDF0}" srcId="{8CC61F5B-8D61-481B-8642-665AC69E2C40}" destId="{5F3AA217-86C5-4A6B-BC4B-C545B956935C}" srcOrd="0" destOrd="0" parTransId="{16C3F8F5-C6DE-4DFC-9683-53B691F130C2}" sibTransId="{F490364F-7FD6-4D41-9FA6-E11FEAAB37CA}"/>
    <dgm:cxn modelId="{13F375BB-6122-4ED8-8F77-01E6383BB334}" type="presOf" srcId="{3D5CBD8B-8D7B-42A2-90B0-316957D23789}" destId="{02227B82-96F1-42AD-9A1C-334C66EA4B70}" srcOrd="0" destOrd="0" presId="urn:microsoft.com/office/officeart/2005/8/layout/hierarchy1"/>
    <dgm:cxn modelId="{EC5D896C-BFD1-41FA-AC89-55FD1D293BDE}" type="presOf" srcId="{4F384872-4BF4-493C-93A6-3FC6C8729714}" destId="{20602AD2-D269-4344-9F61-D32890854312}" srcOrd="0" destOrd="0" presId="urn:microsoft.com/office/officeart/2005/8/layout/hierarchy1"/>
    <dgm:cxn modelId="{C64A6B8E-24B6-474D-814D-B6AC973819EA}" type="presOf" srcId="{94D967E1-BB37-437D-8943-96A139F8D90F}" destId="{0B9F0B44-FBBC-483A-84D3-1179C8261C8A}" srcOrd="0" destOrd="0" presId="urn:microsoft.com/office/officeart/2005/8/layout/hierarchy1"/>
    <dgm:cxn modelId="{5784C29B-3D75-41DE-BFAF-58A050DDA632}" srcId="{8E4C27CA-7964-4E8B-9693-3EA402DAFD08}" destId="{8CC61F5B-8D61-481B-8642-665AC69E2C40}" srcOrd="0" destOrd="0" parTransId="{94D967E1-BB37-437D-8943-96A139F8D90F}" sibTransId="{77E740E5-0075-4677-9F31-F711EBC5A3C2}"/>
    <dgm:cxn modelId="{1DEDA8B0-BF59-446A-B69E-69B676753538}" type="presOf" srcId="{8CC61F5B-8D61-481B-8642-665AC69E2C40}" destId="{FF8C2E39-327D-43A9-9F5D-6B37B0C602BA}" srcOrd="0" destOrd="0" presId="urn:microsoft.com/office/officeart/2005/8/layout/hierarchy1"/>
    <dgm:cxn modelId="{47759D8D-779D-4CCB-BB50-2660D6FA9FE0}" srcId="{4F384872-4BF4-493C-93A6-3FC6C8729714}" destId="{AC5B9472-CAD4-459B-AAA5-CA97009D7072}" srcOrd="0" destOrd="0" parTransId="{EE3D88FA-6AF9-4B52-B8F9-1ECAD985C01F}" sibTransId="{C34EF9AB-987E-4420-8AF4-CD16A25A72AC}"/>
    <dgm:cxn modelId="{4FEB0283-CD3A-41F0-9B6E-178214316AA0}" type="presOf" srcId="{16C3F8F5-C6DE-4DFC-9683-53B691F130C2}" destId="{009F34CA-DFA8-490F-8809-38089C632395}" srcOrd="0" destOrd="0" presId="urn:microsoft.com/office/officeart/2005/8/layout/hierarchy1"/>
    <dgm:cxn modelId="{29A109B4-6189-4EFA-8CD2-57D166A481C1}" type="presParOf" srcId="{647E0CB6-4022-4D22-86DF-7C87DBD9D3DA}" destId="{059C3622-E1E7-4BE4-88C1-08B1EE47CCDE}" srcOrd="0" destOrd="0" presId="urn:microsoft.com/office/officeart/2005/8/layout/hierarchy1"/>
    <dgm:cxn modelId="{BC22F024-B3CA-4BDC-A3CE-E376B383FDF9}" type="presParOf" srcId="{059C3622-E1E7-4BE4-88C1-08B1EE47CCDE}" destId="{01320539-808F-48C5-9052-72A8E8D7A2E1}" srcOrd="0" destOrd="0" presId="urn:microsoft.com/office/officeart/2005/8/layout/hierarchy1"/>
    <dgm:cxn modelId="{C80FF878-AD72-46DF-A8EB-BF1E8913FD67}" type="presParOf" srcId="{01320539-808F-48C5-9052-72A8E8D7A2E1}" destId="{B2CF3989-55D4-4535-B93D-4127051467B6}" srcOrd="0" destOrd="0" presId="urn:microsoft.com/office/officeart/2005/8/layout/hierarchy1"/>
    <dgm:cxn modelId="{1B22D3FE-0BB5-425B-9348-5DC21A700FE1}" type="presParOf" srcId="{01320539-808F-48C5-9052-72A8E8D7A2E1}" destId="{2B2E21BE-2A34-482A-B460-7A9D2531C115}" srcOrd="1" destOrd="0" presId="urn:microsoft.com/office/officeart/2005/8/layout/hierarchy1"/>
    <dgm:cxn modelId="{C3D10091-DDEF-44EF-BC26-00A7FCA602D9}" type="presParOf" srcId="{059C3622-E1E7-4BE4-88C1-08B1EE47CCDE}" destId="{C303C906-624C-49FD-80AF-CF50BCE7C0A1}" srcOrd="1" destOrd="0" presId="urn:microsoft.com/office/officeart/2005/8/layout/hierarchy1"/>
    <dgm:cxn modelId="{B2B0E529-F80A-4824-A396-C6218031AE8E}" type="presParOf" srcId="{C303C906-624C-49FD-80AF-CF50BCE7C0A1}" destId="{0B9F0B44-FBBC-483A-84D3-1179C8261C8A}" srcOrd="0" destOrd="0" presId="urn:microsoft.com/office/officeart/2005/8/layout/hierarchy1"/>
    <dgm:cxn modelId="{2A7D9D29-A13F-4252-8C51-C9BF342F84DB}" type="presParOf" srcId="{C303C906-624C-49FD-80AF-CF50BCE7C0A1}" destId="{1BE7EA8D-98A1-4299-8BF3-B8F49124472C}" srcOrd="1" destOrd="0" presId="urn:microsoft.com/office/officeart/2005/8/layout/hierarchy1"/>
    <dgm:cxn modelId="{6DA7479C-71BF-4CEB-9EBB-66665CA4FC2F}" type="presParOf" srcId="{1BE7EA8D-98A1-4299-8BF3-B8F49124472C}" destId="{9ACA4D6B-AA9E-47DC-9AC3-6FBFFA22DE29}" srcOrd="0" destOrd="0" presId="urn:microsoft.com/office/officeart/2005/8/layout/hierarchy1"/>
    <dgm:cxn modelId="{D79B9053-3649-4D43-98E1-E037DD22F519}" type="presParOf" srcId="{9ACA4D6B-AA9E-47DC-9AC3-6FBFFA22DE29}" destId="{93EC2C58-B1CE-41A7-B702-F8CEB337BA5A}" srcOrd="0" destOrd="0" presId="urn:microsoft.com/office/officeart/2005/8/layout/hierarchy1"/>
    <dgm:cxn modelId="{2964DE23-20FA-447A-86E9-BF955EFB0792}" type="presParOf" srcId="{9ACA4D6B-AA9E-47DC-9AC3-6FBFFA22DE29}" destId="{FF8C2E39-327D-43A9-9F5D-6B37B0C602BA}" srcOrd="1" destOrd="0" presId="urn:microsoft.com/office/officeart/2005/8/layout/hierarchy1"/>
    <dgm:cxn modelId="{0CE0D2B7-2B39-4610-A4F3-AB65F8502908}" type="presParOf" srcId="{1BE7EA8D-98A1-4299-8BF3-B8F49124472C}" destId="{4BC1AE89-C9E8-44A8-95D7-184E7E93B70C}" srcOrd="1" destOrd="0" presId="urn:microsoft.com/office/officeart/2005/8/layout/hierarchy1"/>
    <dgm:cxn modelId="{DE5DF9DC-24D7-4AA3-A9A2-41EE4F78F964}" type="presParOf" srcId="{4BC1AE89-C9E8-44A8-95D7-184E7E93B70C}" destId="{009F34CA-DFA8-490F-8809-38089C632395}" srcOrd="0" destOrd="0" presId="urn:microsoft.com/office/officeart/2005/8/layout/hierarchy1"/>
    <dgm:cxn modelId="{5CEF7A79-A496-4B2B-A657-78ECFEEF8B20}" type="presParOf" srcId="{4BC1AE89-C9E8-44A8-95D7-184E7E93B70C}" destId="{31A23405-D2A5-42F0-9506-8133E476A927}" srcOrd="1" destOrd="0" presId="urn:microsoft.com/office/officeart/2005/8/layout/hierarchy1"/>
    <dgm:cxn modelId="{FA4E6AC4-D216-4ACA-BCB9-1C84EB7EA8EC}" type="presParOf" srcId="{31A23405-D2A5-42F0-9506-8133E476A927}" destId="{7CA598AB-CE72-4E84-95FD-83FCB56B439C}" srcOrd="0" destOrd="0" presId="urn:microsoft.com/office/officeart/2005/8/layout/hierarchy1"/>
    <dgm:cxn modelId="{DB694F7E-4189-4ABA-9158-C036BBCDC08F}" type="presParOf" srcId="{7CA598AB-CE72-4E84-95FD-83FCB56B439C}" destId="{7174CACE-DF4D-4C1D-9BB8-2C07180C3599}" srcOrd="0" destOrd="0" presId="urn:microsoft.com/office/officeart/2005/8/layout/hierarchy1"/>
    <dgm:cxn modelId="{55EB99F5-BEFA-47FA-91D3-73CA0C5B430C}" type="presParOf" srcId="{7CA598AB-CE72-4E84-95FD-83FCB56B439C}" destId="{BE82C92D-5BFE-47DF-AE01-9F977281A844}" srcOrd="1" destOrd="0" presId="urn:microsoft.com/office/officeart/2005/8/layout/hierarchy1"/>
    <dgm:cxn modelId="{BF0CE47B-085B-46FE-801F-AF25E38AC6EC}" type="presParOf" srcId="{31A23405-D2A5-42F0-9506-8133E476A927}" destId="{BFD10C57-0195-4299-B3B8-308FF941F641}" srcOrd="1" destOrd="0" presId="urn:microsoft.com/office/officeart/2005/8/layout/hierarchy1"/>
    <dgm:cxn modelId="{05A78DEB-61FE-441F-8E47-F056EA755B0C}" type="presParOf" srcId="{C303C906-624C-49FD-80AF-CF50BCE7C0A1}" destId="{02227B82-96F1-42AD-9A1C-334C66EA4B70}" srcOrd="2" destOrd="0" presId="urn:microsoft.com/office/officeart/2005/8/layout/hierarchy1"/>
    <dgm:cxn modelId="{21C56126-4279-4FB5-B702-F50DE76F8C78}" type="presParOf" srcId="{C303C906-624C-49FD-80AF-CF50BCE7C0A1}" destId="{CF2C0D68-F4DE-4779-8D27-7C1D93F32BBA}" srcOrd="3" destOrd="0" presId="urn:microsoft.com/office/officeart/2005/8/layout/hierarchy1"/>
    <dgm:cxn modelId="{94C8F6B5-7FE2-41C1-8D73-7D19D8769EE1}" type="presParOf" srcId="{CF2C0D68-F4DE-4779-8D27-7C1D93F32BBA}" destId="{2F3A6BBE-8036-49D8-84B1-CC169F9381E2}" srcOrd="0" destOrd="0" presId="urn:microsoft.com/office/officeart/2005/8/layout/hierarchy1"/>
    <dgm:cxn modelId="{BBF2D917-1256-4430-8E14-BB84CEB78FEA}" type="presParOf" srcId="{2F3A6BBE-8036-49D8-84B1-CC169F9381E2}" destId="{E23400C5-11AD-4EFF-ADDF-5E1D04DCDA4E}" srcOrd="0" destOrd="0" presId="urn:microsoft.com/office/officeart/2005/8/layout/hierarchy1"/>
    <dgm:cxn modelId="{78EB5F5E-6027-4D28-B892-39CD4F12CEE0}" type="presParOf" srcId="{2F3A6BBE-8036-49D8-84B1-CC169F9381E2}" destId="{20602AD2-D269-4344-9F61-D32890854312}" srcOrd="1" destOrd="0" presId="urn:microsoft.com/office/officeart/2005/8/layout/hierarchy1"/>
    <dgm:cxn modelId="{F03DAB66-9144-493A-8503-4166E84468F6}" type="presParOf" srcId="{CF2C0D68-F4DE-4779-8D27-7C1D93F32BBA}" destId="{A171DF15-9722-4F32-9C57-FA41993E6C80}" srcOrd="1" destOrd="0" presId="urn:microsoft.com/office/officeart/2005/8/layout/hierarchy1"/>
    <dgm:cxn modelId="{641EB791-8D86-413C-B0BD-D47CA9F54C21}" type="presParOf" srcId="{A171DF15-9722-4F32-9C57-FA41993E6C80}" destId="{EF4123F5-9F79-4190-8E04-7D3D8C16C7D3}" srcOrd="0" destOrd="0" presId="urn:microsoft.com/office/officeart/2005/8/layout/hierarchy1"/>
    <dgm:cxn modelId="{05D6B388-53B4-40D9-BAAC-825CBEAAE7CD}" type="presParOf" srcId="{A171DF15-9722-4F32-9C57-FA41993E6C80}" destId="{22C312D4-7D81-441B-BE3D-3A45C4F63D77}" srcOrd="1" destOrd="0" presId="urn:microsoft.com/office/officeart/2005/8/layout/hierarchy1"/>
    <dgm:cxn modelId="{9A5331E6-95EB-4E01-BAD6-A7ABF7CE29D0}" type="presParOf" srcId="{22C312D4-7D81-441B-BE3D-3A45C4F63D77}" destId="{23F15B82-979D-4DBC-BCC8-D4AF97F49CE0}" srcOrd="0" destOrd="0" presId="urn:microsoft.com/office/officeart/2005/8/layout/hierarchy1"/>
    <dgm:cxn modelId="{F9D75448-24A0-4FED-8B53-1E3B40F9D38D}" type="presParOf" srcId="{23F15B82-979D-4DBC-BCC8-D4AF97F49CE0}" destId="{689F8786-9ED4-4C4B-A029-F752D75B24E8}" srcOrd="0" destOrd="0" presId="urn:microsoft.com/office/officeart/2005/8/layout/hierarchy1"/>
    <dgm:cxn modelId="{36AC9187-7AA1-40C8-9AB4-CF14516BBAFD}" type="presParOf" srcId="{23F15B82-979D-4DBC-BCC8-D4AF97F49CE0}" destId="{FB3A9465-21CA-494B-BF3C-E326A8ACEF6B}" srcOrd="1" destOrd="0" presId="urn:microsoft.com/office/officeart/2005/8/layout/hierarchy1"/>
    <dgm:cxn modelId="{54F8D55B-9DF8-4F61-A754-1933DD4E3FAE}" type="presParOf" srcId="{22C312D4-7D81-441B-BE3D-3A45C4F63D77}" destId="{46744941-5720-4121-8239-B52689E915E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FF815F-8129-4DD1-8E02-14D173CC311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8E4C27CA-7964-4E8B-9693-3EA402DAFD08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cs-CZ" dirty="0"/>
        </a:p>
      </dgm:t>
    </dgm:pt>
    <dgm:pt modelId="{3AE927A8-1670-4F4F-B7CC-F25F2B4BA6B2}" type="parTrans" cxnId="{A307E339-B382-4567-ABC4-4597A95216A1}">
      <dgm:prSet/>
      <dgm:spPr/>
      <dgm:t>
        <a:bodyPr/>
        <a:lstStyle/>
        <a:p>
          <a:endParaRPr lang="cs-CZ"/>
        </a:p>
      </dgm:t>
    </dgm:pt>
    <dgm:pt modelId="{9BF25E35-9963-4B45-B537-077FBBC3AFD1}" type="sibTrans" cxnId="{A307E339-B382-4567-ABC4-4597A95216A1}">
      <dgm:prSet/>
      <dgm:spPr/>
      <dgm:t>
        <a:bodyPr/>
        <a:lstStyle/>
        <a:p>
          <a:endParaRPr lang="cs-CZ"/>
        </a:p>
      </dgm:t>
    </dgm:pt>
    <dgm:pt modelId="{8CC61F5B-8D61-481B-8642-665AC69E2C40}">
      <dgm:prSet phldrT="[Text]"/>
      <dgm:spPr/>
      <dgm:t>
        <a:bodyPr/>
        <a:lstStyle/>
        <a:p>
          <a:r>
            <a:rPr lang="cs-CZ" dirty="0" smtClean="0"/>
            <a:t>2010</a:t>
          </a:r>
          <a:endParaRPr lang="cs-CZ" dirty="0"/>
        </a:p>
      </dgm:t>
    </dgm:pt>
    <dgm:pt modelId="{94D967E1-BB37-437D-8943-96A139F8D90F}" type="parTrans" cxnId="{5784C29B-3D75-41DE-BFAF-58A050DDA632}">
      <dgm:prSet/>
      <dgm:spPr/>
      <dgm:t>
        <a:bodyPr/>
        <a:lstStyle/>
        <a:p>
          <a:endParaRPr lang="cs-CZ"/>
        </a:p>
      </dgm:t>
    </dgm:pt>
    <dgm:pt modelId="{77E740E5-0075-4677-9F31-F711EBC5A3C2}" type="sibTrans" cxnId="{5784C29B-3D75-41DE-BFAF-58A050DDA632}">
      <dgm:prSet/>
      <dgm:spPr/>
      <dgm:t>
        <a:bodyPr/>
        <a:lstStyle/>
        <a:p>
          <a:endParaRPr lang="cs-CZ"/>
        </a:p>
      </dgm:t>
    </dgm:pt>
    <dgm:pt modelId="{5F3AA217-86C5-4A6B-BC4B-C545B956935C}">
      <dgm:prSet phldrT="[Text]"/>
      <dgm:spPr/>
      <dgm:t>
        <a:bodyPr/>
        <a:lstStyle/>
        <a:p>
          <a:r>
            <a:rPr lang="cs-CZ" dirty="0" smtClean="0"/>
            <a:t>16,2 kg</a:t>
          </a:r>
          <a:endParaRPr lang="cs-CZ" dirty="0"/>
        </a:p>
      </dgm:t>
    </dgm:pt>
    <dgm:pt modelId="{16C3F8F5-C6DE-4DFC-9683-53B691F130C2}" type="parTrans" cxnId="{DD9C5570-41A2-4B57-B42C-7C7FAB25FDF0}">
      <dgm:prSet/>
      <dgm:spPr/>
      <dgm:t>
        <a:bodyPr/>
        <a:lstStyle/>
        <a:p>
          <a:endParaRPr lang="cs-CZ"/>
        </a:p>
      </dgm:t>
    </dgm:pt>
    <dgm:pt modelId="{F490364F-7FD6-4D41-9FA6-E11FEAAB37CA}" type="sibTrans" cxnId="{DD9C5570-41A2-4B57-B42C-7C7FAB25FDF0}">
      <dgm:prSet/>
      <dgm:spPr/>
      <dgm:t>
        <a:bodyPr/>
        <a:lstStyle/>
        <a:p>
          <a:endParaRPr lang="cs-CZ"/>
        </a:p>
      </dgm:t>
    </dgm:pt>
    <dgm:pt modelId="{4F384872-4BF4-493C-93A6-3FC6C8729714}">
      <dgm:prSet phldrT="[Text]"/>
      <dgm:spPr/>
      <dgm:t>
        <a:bodyPr/>
        <a:lstStyle/>
        <a:p>
          <a:r>
            <a:rPr lang="cs-CZ" dirty="0" smtClean="0"/>
            <a:t>2011</a:t>
          </a:r>
          <a:endParaRPr lang="cs-CZ" dirty="0"/>
        </a:p>
      </dgm:t>
    </dgm:pt>
    <dgm:pt modelId="{3D5CBD8B-8D7B-42A2-90B0-316957D23789}" type="parTrans" cxnId="{0CCD9BD3-1DB6-4CF1-858F-2535128F0CBF}">
      <dgm:prSet/>
      <dgm:spPr/>
      <dgm:t>
        <a:bodyPr/>
        <a:lstStyle/>
        <a:p>
          <a:endParaRPr lang="cs-CZ"/>
        </a:p>
      </dgm:t>
    </dgm:pt>
    <dgm:pt modelId="{9078A4EB-AD2F-41A1-9E45-762306363214}" type="sibTrans" cxnId="{0CCD9BD3-1DB6-4CF1-858F-2535128F0CBF}">
      <dgm:prSet/>
      <dgm:spPr/>
      <dgm:t>
        <a:bodyPr/>
        <a:lstStyle/>
        <a:p>
          <a:endParaRPr lang="cs-CZ"/>
        </a:p>
      </dgm:t>
    </dgm:pt>
    <dgm:pt modelId="{AC5B9472-CAD4-459B-AAA5-CA97009D7072}">
      <dgm:prSet phldrT="[Text]"/>
      <dgm:spPr/>
      <dgm:t>
        <a:bodyPr/>
        <a:lstStyle/>
        <a:p>
          <a:r>
            <a:rPr lang="cs-CZ" dirty="0" smtClean="0"/>
            <a:t>15,4 kg</a:t>
          </a:r>
          <a:endParaRPr lang="cs-CZ" dirty="0"/>
        </a:p>
      </dgm:t>
    </dgm:pt>
    <dgm:pt modelId="{EE3D88FA-6AF9-4B52-B8F9-1ECAD985C01F}" type="parTrans" cxnId="{47759D8D-779D-4CCB-BB50-2660D6FA9FE0}">
      <dgm:prSet/>
      <dgm:spPr/>
      <dgm:t>
        <a:bodyPr/>
        <a:lstStyle/>
        <a:p>
          <a:endParaRPr lang="cs-CZ"/>
        </a:p>
      </dgm:t>
    </dgm:pt>
    <dgm:pt modelId="{C34EF9AB-987E-4420-8AF4-CD16A25A72AC}" type="sibTrans" cxnId="{47759D8D-779D-4CCB-BB50-2660D6FA9FE0}">
      <dgm:prSet/>
      <dgm:spPr/>
      <dgm:t>
        <a:bodyPr/>
        <a:lstStyle/>
        <a:p>
          <a:endParaRPr lang="cs-CZ"/>
        </a:p>
      </dgm:t>
    </dgm:pt>
    <dgm:pt modelId="{647E0CB6-4022-4D22-86DF-7C87DBD9D3DA}" type="pres">
      <dgm:prSet presAssocID="{97FF815F-8129-4DD1-8E02-14D173CC31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059C3622-E1E7-4BE4-88C1-08B1EE47CCDE}" type="pres">
      <dgm:prSet presAssocID="{8E4C27CA-7964-4E8B-9693-3EA402DAFD08}" presName="hierRoot1" presStyleCnt="0"/>
      <dgm:spPr/>
    </dgm:pt>
    <dgm:pt modelId="{01320539-808F-48C5-9052-72A8E8D7A2E1}" type="pres">
      <dgm:prSet presAssocID="{8E4C27CA-7964-4E8B-9693-3EA402DAFD08}" presName="composite" presStyleCnt="0"/>
      <dgm:spPr/>
    </dgm:pt>
    <dgm:pt modelId="{B2CF3989-55D4-4535-B93D-4127051467B6}" type="pres">
      <dgm:prSet presAssocID="{8E4C27CA-7964-4E8B-9693-3EA402DAFD08}" presName="background" presStyleLbl="node0" presStyleIdx="0" presStyleCnt="1"/>
      <dgm:spPr/>
    </dgm:pt>
    <dgm:pt modelId="{2B2E21BE-2A34-482A-B460-7A9D2531C115}" type="pres">
      <dgm:prSet presAssocID="{8E4C27CA-7964-4E8B-9693-3EA402DAFD08}" presName="text" presStyleLbl="fgAcc0" presStyleIdx="0" presStyleCnt="1" custScaleX="155596" custScaleY="192469" custLinFactNeighborY="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303C906-624C-49FD-80AF-CF50BCE7C0A1}" type="pres">
      <dgm:prSet presAssocID="{8E4C27CA-7964-4E8B-9693-3EA402DAFD08}" presName="hierChild2" presStyleCnt="0"/>
      <dgm:spPr/>
    </dgm:pt>
    <dgm:pt modelId="{0B9F0B44-FBBC-483A-84D3-1179C8261C8A}" type="pres">
      <dgm:prSet presAssocID="{94D967E1-BB37-437D-8943-96A139F8D90F}" presName="Name10" presStyleLbl="parChTrans1D2" presStyleIdx="0" presStyleCnt="2"/>
      <dgm:spPr/>
      <dgm:t>
        <a:bodyPr/>
        <a:lstStyle/>
        <a:p>
          <a:endParaRPr lang="cs-CZ"/>
        </a:p>
      </dgm:t>
    </dgm:pt>
    <dgm:pt modelId="{1BE7EA8D-98A1-4299-8BF3-B8F49124472C}" type="pres">
      <dgm:prSet presAssocID="{8CC61F5B-8D61-481B-8642-665AC69E2C40}" presName="hierRoot2" presStyleCnt="0"/>
      <dgm:spPr/>
    </dgm:pt>
    <dgm:pt modelId="{9ACA4D6B-AA9E-47DC-9AC3-6FBFFA22DE29}" type="pres">
      <dgm:prSet presAssocID="{8CC61F5B-8D61-481B-8642-665AC69E2C40}" presName="composite2" presStyleCnt="0"/>
      <dgm:spPr/>
    </dgm:pt>
    <dgm:pt modelId="{93EC2C58-B1CE-41A7-B702-F8CEB337BA5A}" type="pres">
      <dgm:prSet presAssocID="{8CC61F5B-8D61-481B-8642-665AC69E2C40}" presName="background2" presStyleLbl="node2" presStyleIdx="0" presStyleCnt="2"/>
      <dgm:spPr/>
    </dgm:pt>
    <dgm:pt modelId="{FF8C2E39-327D-43A9-9F5D-6B37B0C602BA}" type="pres">
      <dgm:prSet presAssocID="{8CC61F5B-8D61-481B-8642-665AC69E2C4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BC1AE89-C9E8-44A8-95D7-184E7E93B70C}" type="pres">
      <dgm:prSet presAssocID="{8CC61F5B-8D61-481B-8642-665AC69E2C40}" presName="hierChild3" presStyleCnt="0"/>
      <dgm:spPr/>
    </dgm:pt>
    <dgm:pt modelId="{009F34CA-DFA8-490F-8809-38089C632395}" type="pres">
      <dgm:prSet presAssocID="{16C3F8F5-C6DE-4DFC-9683-53B691F130C2}" presName="Name17" presStyleLbl="parChTrans1D3" presStyleIdx="0" presStyleCnt="2"/>
      <dgm:spPr/>
      <dgm:t>
        <a:bodyPr/>
        <a:lstStyle/>
        <a:p>
          <a:endParaRPr lang="cs-CZ"/>
        </a:p>
      </dgm:t>
    </dgm:pt>
    <dgm:pt modelId="{31A23405-D2A5-42F0-9506-8133E476A927}" type="pres">
      <dgm:prSet presAssocID="{5F3AA217-86C5-4A6B-BC4B-C545B956935C}" presName="hierRoot3" presStyleCnt="0"/>
      <dgm:spPr/>
    </dgm:pt>
    <dgm:pt modelId="{7CA598AB-CE72-4E84-95FD-83FCB56B439C}" type="pres">
      <dgm:prSet presAssocID="{5F3AA217-86C5-4A6B-BC4B-C545B956935C}" presName="composite3" presStyleCnt="0"/>
      <dgm:spPr/>
    </dgm:pt>
    <dgm:pt modelId="{7174CACE-DF4D-4C1D-9BB8-2C07180C3599}" type="pres">
      <dgm:prSet presAssocID="{5F3AA217-86C5-4A6B-BC4B-C545B956935C}" presName="background3" presStyleLbl="node3" presStyleIdx="0" presStyleCnt="2"/>
      <dgm:spPr/>
    </dgm:pt>
    <dgm:pt modelId="{BE82C92D-5BFE-47DF-AE01-9F977281A844}" type="pres">
      <dgm:prSet presAssocID="{5F3AA217-86C5-4A6B-BC4B-C545B956935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FD10C57-0195-4299-B3B8-308FF941F641}" type="pres">
      <dgm:prSet presAssocID="{5F3AA217-86C5-4A6B-BC4B-C545B956935C}" presName="hierChild4" presStyleCnt="0"/>
      <dgm:spPr/>
    </dgm:pt>
    <dgm:pt modelId="{02227B82-96F1-42AD-9A1C-334C66EA4B70}" type="pres">
      <dgm:prSet presAssocID="{3D5CBD8B-8D7B-42A2-90B0-316957D23789}" presName="Name10" presStyleLbl="parChTrans1D2" presStyleIdx="1" presStyleCnt="2"/>
      <dgm:spPr/>
      <dgm:t>
        <a:bodyPr/>
        <a:lstStyle/>
        <a:p>
          <a:endParaRPr lang="cs-CZ"/>
        </a:p>
      </dgm:t>
    </dgm:pt>
    <dgm:pt modelId="{CF2C0D68-F4DE-4779-8D27-7C1D93F32BBA}" type="pres">
      <dgm:prSet presAssocID="{4F384872-4BF4-493C-93A6-3FC6C8729714}" presName="hierRoot2" presStyleCnt="0"/>
      <dgm:spPr/>
    </dgm:pt>
    <dgm:pt modelId="{2F3A6BBE-8036-49D8-84B1-CC169F9381E2}" type="pres">
      <dgm:prSet presAssocID="{4F384872-4BF4-493C-93A6-3FC6C8729714}" presName="composite2" presStyleCnt="0"/>
      <dgm:spPr/>
    </dgm:pt>
    <dgm:pt modelId="{E23400C5-11AD-4EFF-ADDF-5E1D04DCDA4E}" type="pres">
      <dgm:prSet presAssocID="{4F384872-4BF4-493C-93A6-3FC6C8729714}" presName="background2" presStyleLbl="node2" presStyleIdx="1" presStyleCnt="2"/>
      <dgm:spPr/>
    </dgm:pt>
    <dgm:pt modelId="{20602AD2-D269-4344-9F61-D32890854312}" type="pres">
      <dgm:prSet presAssocID="{4F384872-4BF4-493C-93A6-3FC6C872971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171DF15-9722-4F32-9C57-FA41993E6C80}" type="pres">
      <dgm:prSet presAssocID="{4F384872-4BF4-493C-93A6-3FC6C8729714}" presName="hierChild3" presStyleCnt="0"/>
      <dgm:spPr/>
    </dgm:pt>
    <dgm:pt modelId="{EF4123F5-9F79-4190-8E04-7D3D8C16C7D3}" type="pres">
      <dgm:prSet presAssocID="{EE3D88FA-6AF9-4B52-B8F9-1ECAD985C01F}" presName="Name17" presStyleLbl="parChTrans1D3" presStyleIdx="1" presStyleCnt="2"/>
      <dgm:spPr/>
      <dgm:t>
        <a:bodyPr/>
        <a:lstStyle/>
        <a:p>
          <a:endParaRPr lang="cs-CZ"/>
        </a:p>
      </dgm:t>
    </dgm:pt>
    <dgm:pt modelId="{22C312D4-7D81-441B-BE3D-3A45C4F63D77}" type="pres">
      <dgm:prSet presAssocID="{AC5B9472-CAD4-459B-AAA5-CA97009D7072}" presName="hierRoot3" presStyleCnt="0"/>
      <dgm:spPr/>
    </dgm:pt>
    <dgm:pt modelId="{23F15B82-979D-4DBC-BCC8-D4AF97F49CE0}" type="pres">
      <dgm:prSet presAssocID="{AC5B9472-CAD4-459B-AAA5-CA97009D7072}" presName="composite3" presStyleCnt="0"/>
      <dgm:spPr/>
    </dgm:pt>
    <dgm:pt modelId="{689F8786-9ED4-4C4B-A029-F752D75B24E8}" type="pres">
      <dgm:prSet presAssocID="{AC5B9472-CAD4-459B-AAA5-CA97009D7072}" presName="background3" presStyleLbl="node3" presStyleIdx="1" presStyleCnt="2"/>
      <dgm:spPr/>
    </dgm:pt>
    <dgm:pt modelId="{FB3A9465-21CA-494B-BF3C-E326A8ACEF6B}" type="pres">
      <dgm:prSet presAssocID="{AC5B9472-CAD4-459B-AAA5-CA97009D707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6744941-5720-4121-8239-B52689E915E4}" type="pres">
      <dgm:prSet presAssocID="{AC5B9472-CAD4-459B-AAA5-CA97009D7072}" presName="hierChild4" presStyleCnt="0"/>
      <dgm:spPr/>
    </dgm:pt>
  </dgm:ptLst>
  <dgm:cxnLst>
    <dgm:cxn modelId="{5784C29B-3D75-41DE-BFAF-58A050DDA632}" srcId="{8E4C27CA-7964-4E8B-9693-3EA402DAFD08}" destId="{8CC61F5B-8D61-481B-8642-665AC69E2C40}" srcOrd="0" destOrd="0" parTransId="{94D967E1-BB37-437D-8943-96A139F8D90F}" sibTransId="{77E740E5-0075-4677-9F31-F711EBC5A3C2}"/>
    <dgm:cxn modelId="{FF10C9E1-342A-4C16-8BFC-FA10ABD5B51A}" type="presOf" srcId="{3D5CBD8B-8D7B-42A2-90B0-316957D23789}" destId="{02227B82-96F1-42AD-9A1C-334C66EA4B70}" srcOrd="0" destOrd="0" presId="urn:microsoft.com/office/officeart/2005/8/layout/hierarchy1"/>
    <dgm:cxn modelId="{BD5C2791-8717-4430-8974-E08108ECD098}" type="presOf" srcId="{94D967E1-BB37-437D-8943-96A139F8D90F}" destId="{0B9F0B44-FBBC-483A-84D3-1179C8261C8A}" srcOrd="0" destOrd="0" presId="urn:microsoft.com/office/officeart/2005/8/layout/hierarchy1"/>
    <dgm:cxn modelId="{DD9C5570-41A2-4B57-B42C-7C7FAB25FDF0}" srcId="{8CC61F5B-8D61-481B-8642-665AC69E2C40}" destId="{5F3AA217-86C5-4A6B-BC4B-C545B956935C}" srcOrd="0" destOrd="0" parTransId="{16C3F8F5-C6DE-4DFC-9683-53B691F130C2}" sibTransId="{F490364F-7FD6-4D41-9FA6-E11FEAAB37CA}"/>
    <dgm:cxn modelId="{EF923A45-1477-4B78-A3DE-44D2BDAC9C29}" type="presOf" srcId="{8E4C27CA-7964-4E8B-9693-3EA402DAFD08}" destId="{2B2E21BE-2A34-482A-B460-7A9D2531C115}" srcOrd="0" destOrd="0" presId="urn:microsoft.com/office/officeart/2005/8/layout/hierarchy1"/>
    <dgm:cxn modelId="{6BE4AF99-4B10-48B4-BC80-5D0680816158}" type="presOf" srcId="{4F384872-4BF4-493C-93A6-3FC6C8729714}" destId="{20602AD2-D269-4344-9F61-D32890854312}" srcOrd="0" destOrd="0" presId="urn:microsoft.com/office/officeart/2005/8/layout/hierarchy1"/>
    <dgm:cxn modelId="{85C9A129-C0A6-4805-BECF-210E76B931D8}" type="presOf" srcId="{16C3F8F5-C6DE-4DFC-9683-53B691F130C2}" destId="{009F34CA-DFA8-490F-8809-38089C632395}" srcOrd="0" destOrd="0" presId="urn:microsoft.com/office/officeart/2005/8/layout/hierarchy1"/>
    <dgm:cxn modelId="{A307E339-B382-4567-ABC4-4597A95216A1}" srcId="{97FF815F-8129-4DD1-8E02-14D173CC3111}" destId="{8E4C27CA-7964-4E8B-9693-3EA402DAFD08}" srcOrd="0" destOrd="0" parTransId="{3AE927A8-1670-4F4F-B7CC-F25F2B4BA6B2}" sibTransId="{9BF25E35-9963-4B45-B537-077FBBC3AFD1}"/>
    <dgm:cxn modelId="{89FF6E5B-B173-4CC4-9D20-679FC23CFE93}" type="presOf" srcId="{AC5B9472-CAD4-459B-AAA5-CA97009D7072}" destId="{FB3A9465-21CA-494B-BF3C-E326A8ACEF6B}" srcOrd="0" destOrd="0" presId="urn:microsoft.com/office/officeart/2005/8/layout/hierarchy1"/>
    <dgm:cxn modelId="{0CCD9BD3-1DB6-4CF1-858F-2535128F0CBF}" srcId="{8E4C27CA-7964-4E8B-9693-3EA402DAFD08}" destId="{4F384872-4BF4-493C-93A6-3FC6C8729714}" srcOrd="1" destOrd="0" parTransId="{3D5CBD8B-8D7B-42A2-90B0-316957D23789}" sibTransId="{9078A4EB-AD2F-41A1-9E45-762306363214}"/>
    <dgm:cxn modelId="{04BC64FE-4403-43D8-9D86-9FB1E5D40CF7}" type="presOf" srcId="{97FF815F-8129-4DD1-8E02-14D173CC3111}" destId="{647E0CB6-4022-4D22-86DF-7C87DBD9D3DA}" srcOrd="0" destOrd="0" presId="urn:microsoft.com/office/officeart/2005/8/layout/hierarchy1"/>
    <dgm:cxn modelId="{F5712DB9-B63C-4303-B3F8-6A72683E73E1}" type="presOf" srcId="{5F3AA217-86C5-4A6B-BC4B-C545B956935C}" destId="{BE82C92D-5BFE-47DF-AE01-9F977281A844}" srcOrd="0" destOrd="0" presId="urn:microsoft.com/office/officeart/2005/8/layout/hierarchy1"/>
    <dgm:cxn modelId="{47759D8D-779D-4CCB-BB50-2660D6FA9FE0}" srcId="{4F384872-4BF4-493C-93A6-3FC6C8729714}" destId="{AC5B9472-CAD4-459B-AAA5-CA97009D7072}" srcOrd="0" destOrd="0" parTransId="{EE3D88FA-6AF9-4B52-B8F9-1ECAD985C01F}" sibTransId="{C34EF9AB-987E-4420-8AF4-CD16A25A72AC}"/>
    <dgm:cxn modelId="{6C7C9009-DCE6-4E38-A9A1-55857BC1AFDB}" type="presOf" srcId="{EE3D88FA-6AF9-4B52-B8F9-1ECAD985C01F}" destId="{EF4123F5-9F79-4190-8E04-7D3D8C16C7D3}" srcOrd="0" destOrd="0" presId="urn:microsoft.com/office/officeart/2005/8/layout/hierarchy1"/>
    <dgm:cxn modelId="{7AAA5E72-4A0F-41E6-AC16-BBF629A87607}" type="presOf" srcId="{8CC61F5B-8D61-481B-8642-665AC69E2C40}" destId="{FF8C2E39-327D-43A9-9F5D-6B37B0C602BA}" srcOrd="0" destOrd="0" presId="urn:microsoft.com/office/officeart/2005/8/layout/hierarchy1"/>
    <dgm:cxn modelId="{21C0D6A3-0FED-4CFE-BBFC-C9A0911430BD}" type="presParOf" srcId="{647E0CB6-4022-4D22-86DF-7C87DBD9D3DA}" destId="{059C3622-E1E7-4BE4-88C1-08B1EE47CCDE}" srcOrd="0" destOrd="0" presId="urn:microsoft.com/office/officeart/2005/8/layout/hierarchy1"/>
    <dgm:cxn modelId="{17DC1057-68ED-4555-9436-524D88360BE2}" type="presParOf" srcId="{059C3622-E1E7-4BE4-88C1-08B1EE47CCDE}" destId="{01320539-808F-48C5-9052-72A8E8D7A2E1}" srcOrd="0" destOrd="0" presId="urn:microsoft.com/office/officeart/2005/8/layout/hierarchy1"/>
    <dgm:cxn modelId="{5DB754E4-38E0-4D90-AC29-C12E93A69596}" type="presParOf" srcId="{01320539-808F-48C5-9052-72A8E8D7A2E1}" destId="{B2CF3989-55D4-4535-B93D-4127051467B6}" srcOrd="0" destOrd="0" presId="urn:microsoft.com/office/officeart/2005/8/layout/hierarchy1"/>
    <dgm:cxn modelId="{3636811C-31EE-4515-8B59-131BFFB83751}" type="presParOf" srcId="{01320539-808F-48C5-9052-72A8E8D7A2E1}" destId="{2B2E21BE-2A34-482A-B460-7A9D2531C115}" srcOrd="1" destOrd="0" presId="urn:microsoft.com/office/officeart/2005/8/layout/hierarchy1"/>
    <dgm:cxn modelId="{1F56FA0D-CD7D-4CA1-BAD0-66CF8DDBA765}" type="presParOf" srcId="{059C3622-E1E7-4BE4-88C1-08B1EE47CCDE}" destId="{C303C906-624C-49FD-80AF-CF50BCE7C0A1}" srcOrd="1" destOrd="0" presId="urn:microsoft.com/office/officeart/2005/8/layout/hierarchy1"/>
    <dgm:cxn modelId="{323E8536-A8C8-42A6-9BA4-945C920F27EE}" type="presParOf" srcId="{C303C906-624C-49FD-80AF-CF50BCE7C0A1}" destId="{0B9F0B44-FBBC-483A-84D3-1179C8261C8A}" srcOrd="0" destOrd="0" presId="urn:microsoft.com/office/officeart/2005/8/layout/hierarchy1"/>
    <dgm:cxn modelId="{F79FE7F5-73D8-4CF2-8B9D-4BF0295A6989}" type="presParOf" srcId="{C303C906-624C-49FD-80AF-CF50BCE7C0A1}" destId="{1BE7EA8D-98A1-4299-8BF3-B8F49124472C}" srcOrd="1" destOrd="0" presId="urn:microsoft.com/office/officeart/2005/8/layout/hierarchy1"/>
    <dgm:cxn modelId="{63E264A4-17C6-436B-A66B-79EF1F2332A0}" type="presParOf" srcId="{1BE7EA8D-98A1-4299-8BF3-B8F49124472C}" destId="{9ACA4D6B-AA9E-47DC-9AC3-6FBFFA22DE29}" srcOrd="0" destOrd="0" presId="urn:microsoft.com/office/officeart/2005/8/layout/hierarchy1"/>
    <dgm:cxn modelId="{8DBFC5FE-F336-40AD-B1EF-D7D6CC43F48C}" type="presParOf" srcId="{9ACA4D6B-AA9E-47DC-9AC3-6FBFFA22DE29}" destId="{93EC2C58-B1CE-41A7-B702-F8CEB337BA5A}" srcOrd="0" destOrd="0" presId="urn:microsoft.com/office/officeart/2005/8/layout/hierarchy1"/>
    <dgm:cxn modelId="{797E46B3-C3E6-4B13-AAB3-B19E013A40DA}" type="presParOf" srcId="{9ACA4D6B-AA9E-47DC-9AC3-6FBFFA22DE29}" destId="{FF8C2E39-327D-43A9-9F5D-6B37B0C602BA}" srcOrd="1" destOrd="0" presId="urn:microsoft.com/office/officeart/2005/8/layout/hierarchy1"/>
    <dgm:cxn modelId="{6D4DB404-156A-45EB-BD75-DBEAB93420AD}" type="presParOf" srcId="{1BE7EA8D-98A1-4299-8BF3-B8F49124472C}" destId="{4BC1AE89-C9E8-44A8-95D7-184E7E93B70C}" srcOrd="1" destOrd="0" presId="urn:microsoft.com/office/officeart/2005/8/layout/hierarchy1"/>
    <dgm:cxn modelId="{7BFBC93C-4715-45B3-B61C-D96BB86D6515}" type="presParOf" srcId="{4BC1AE89-C9E8-44A8-95D7-184E7E93B70C}" destId="{009F34CA-DFA8-490F-8809-38089C632395}" srcOrd="0" destOrd="0" presId="urn:microsoft.com/office/officeart/2005/8/layout/hierarchy1"/>
    <dgm:cxn modelId="{42580493-8149-4EE0-8626-1D041A9126CC}" type="presParOf" srcId="{4BC1AE89-C9E8-44A8-95D7-184E7E93B70C}" destId="{31A23405-D2A5-42F0-9506-8133E476A927}" srcOrd="1" destOrd="0" presId="urn:microsoft.com/office/officeart/2005/8/layout/hierarchy1"/>
    <dgm:cxn modelId="{ED432DCB-5E88-4D4D-9BB4-3132D1986038}" type="presParOf" srcId="{31A23405-D2A5-42F0-9506-8133E476A927}" destId="{7CA598AB-CE72-4E84-95FD-83FCB56B439C}" srcOrd="0" destOrd="0" presId="urn:microsoft.com/office/officeart/2005/8/layout/hierarchy1"/>
    <dgm:cxn modelId="{0B95832B-A4FA-444D-AC45-08EA232EFC26}" type="presParOf" srcId="{7CA598AB-CE72-4E84-95FD-83FCB56B439C}" destId="{7174CACE-DF4D-4C1D-9BB8-2C07180C3599}" srcOrd="0" destOrd="0" presId="urn:microsoft.com/office/officeart/2005/8/layout/hierarchy1"/>
    <dgm:cxn modelId="{ABFD6834-75A0-4CC9-B0E3-C50C4357D165}" type="presParOf" srcId="{7CA598AB-CE72-4E84-95FD-83FCB56B439C}" destId="{BE82C92D-5BFE-47DF-AE01-9F977281A844}" srcOrd="1" destOrd="0" presId="urn:microsoft.com/office/officeart/2005/8/layout/hierarchy1"/>
    <dgm:cxn modelId="{86D60EE1-ABB0-4CB2-917A-2DFA3FEE6C04}" type="presParOf" srcId="{31A23405-D2A5-42F0-9506-8133E476A927}" destId="{BFD10C57-0195-4299-B3B8-308FF941F641}" srcOrd="1" destOrd="0" presId="urn:microsoft.com/office/officeart/2005/8/layout/hierarchy1"/>
    <dgm:cxn modelId="{F3F738C7-C707-4B70-8734-AF47CA75ED8B}" type="presParOf" srcId="{C303C906-624C-49FD-80AF-CF50BCE7C0A1}" destId="{02227B82-96F1-42AD-9A1C-334C66EA4B70}" srcOrd="2" destOrd="0" presId="urn:microsoft.com/office/officeart/2005/8/layout/hierarchy1"/>
    <dgm:cxn modelId="{183F5C64-6327-4CC0-8136-C26776C19273}" type="presParOf" srcId="{C303C906-624C-49FD-80AF-CF50BCE7C0A1}" destId="{CF2C0D68-F4DE-4779-8D27-7C1D93F32BBA}" srcOrd="3" destOrd="0" presId="urn:microsoft.com/office/officeart/2005/8/layout/hierarchy1"/>
    <dgm:cxn modelId="{63150E94-B7BB-48EB-91FA-E11E5C0F0F4F}" type="presParOf" srcId="{CF2C0D68-F4DE-4779-8D27-7C1D93F32BBA}" destId="{2F3A6BBE-8036-49D8-84B1-CC169F9381E2}" srcOrd="0" destOrd="0" presId="urn:microsoft.com/office/officeart/2005/8/layout/hierarchy1"/>
    <dgm:cxn modelId="{ED669C53-CEE9-45E5-BF78-5D9A90774E9A}" type="presParOf" srcId="{2F3A6BBE-8036-49D8-84B1-CC169F9381E2}" destId="{E23400C5-11AD-4EFF-ADDF-5E1D04DCDA4E}" srcOrd="0" destOrd="0" presId="urn:microsoft.com/office/officeart/2005/8/layout/hierarchy1"/>
    <dgm:cxn modelId="{9DC208B5-B94C-421C-8EBF-70301B390AFB}" type="presParOf" srcId="{2F3A6BBE-8036-49D8-84B1-CC169F9381E2}" destId="{20602AD2-D269-4344-9F61-D32890854312}" srcOrd="1" destOrd="0" presId="urn:microsoft.com/office/officeart/2005/8/layout/hierarchy1"/>
    <dgm:cxn modelId="{548A3E21-E94D-4FD7-A0E7-A22A0E0979AB}" type="presParOf" srcId="{CF2C0D68-F4DE-4779-8D27-7C1D93F32BBA}" destId="{A171DF15-9722-4F32-9C57-FA41993E6C80}" srcOrd="1" destOrd="0" presId="urn:microsoft.com/office/officeart/2005/8/layout/hierarchy1"/>
    <dgm:cxn modelId="{69C45DB9-ACCE-4E49-AF0C-17D7298BA60E}" type="presParOf" srcId="{A171DF15-9722-4F32-9C57-FA41993E6C80}" destId="{EF4123F5-9F79-4190-8E04-7D3D8C16C7D3}" srcOrd="0" destOrd="0" presId="urn:microsoft.com/office/officeart/2005/8/layout/hierarchy1"/>
    <dgm:cxn modelId="{3BAC36EA-DCA4-4699-BE0B-9031B51328BC}" type="presParOf" srcId="{A171DF15-9722-4F32-9C57-FA41993E6C80}" destId="{22C312D4-7D81-441B-BE3D-3A45C4F63D77}" srcOrd="1" destOrd="0" presId="urn:microsoft.com/office/officeart/2005/8/layout/hierarchy1"/>
    <dgm:cxn modelId="{35FA9629-E66F-478E-979F-555C603361CD}" type="presParOf" srcId="{22C312D4-7D81-441B-BE3D-3A45C4F63D77}" destId="{23F15B82-979D-4DBC-BCC8-D4AF97F49CE0}" srcOrd="0" destOrd="0" presId="urn:microsoft.com/office/officeart/2005/8/layout/hierarchy1"/>
    <dgm:cxn modelId="{9E1671C6-E94C-45C6-A679-4C06AF5B9CEB}" type="presParOf" srcId="{23F15B82-979D-4DBC-BCC8-D4AF97F49CE0}" destId="{689F8786-9ED4-4C4B-A029-F752D75B24E8}" srcOrd="0" destOrd="0" presId="urn:microsoft.com/office/officeart/2005/8/layout/hierarchy1"/>
    <dgm:cxn modelId="{7EE3CC3C-3112-498A-9472-41A30A33089E}" type="presParOf" srcId="{23F15B82-979D-4DBC-BCC8-D4AF97F49CE0}" destId="{FB3A9465-21CA-494B-BF3C-E326A8ACEF6B}" srcOrd="1" destOrd="0" presId="urn:microsoft.com/office/officeart/2005/8/layout/hierarchy1"/>
    <dgm:cxn modelId="{282AED3C-84BF-4F9F-9714-384A51B68237}" type="presParOf" srcId="{22C312D4-7D81-441B-BE3D-3A45C4F63D77}" destId="{46744941-5720-4121-8239-B52689E915E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FF815F-8129-4DD1-8E02-14D173CC311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8E4C27CA-7964-4E8B-9693-3EA402DAFD08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cs-CZ" dirty="0"/>
        </a:p>
      </dgm:t>
    </dgm:pt>
    <dgm:pt modelId="{3AE927A8-1670-4F4F-B7CC-F25F2B4BA6B2}" type="parTrans" cxnId="{A307E339-B382-4567-ABC4-4597A95216A1}">
      <dgm:prSet/>
      <dgm:spPr/>
      <dgm:t>
        <a:bodyPr/>
        <a:lstStyle/>
        <a:p>
          <a:endParaRPr lang="cs-CZ"/>
        </a:p>
      </dgm:t>
    </dgm:pt>
    <dgm:pt modelId="{9BF25E35-9963-4B45-B537-077FBBC3AFD1}" type="sibTrans" cxnId="{A307E339-B382-4567-ABC4-4597A95216A1}">
      <dgm:prSet/>
      <dgm:spPr/>
      <dgm:t>
        <a:bodyPr/>
        <a:lstStyle/>
        <a:p>
          <a:endParaRPr lang="cs-CZ"/>
        </a:p>
      </dgm:t>
    </dgm:pt>
    <dgm:pt modelId="{8CC61F5B-8D61-481B-8642-665AC69E2C40}">
      <dgm:prSet phldrT="[Text]"/>
      <dgm:spPr/>
      <dgm:t>
        <a:bodyPr/>
        <a:lstStyle/>
        <a:p>
          <a:r>
            <a:rPr lang="cs-CZ" dirty="0" smtClean="0"/>
            <a:t>2010</a:t>
          </a:r>
          <a:endParaRPr lang="cs-CZ" dirty="0"/>
        </a:p>
      </dgm:t>
    </dgm:pt>
    <dgm:pt modelId="{94D967E1-BB37-437D-8943-96A139F8D90F}" type="parTrans" cxnId="{5784C29B-3D75-41DE-BFAF-58A050DDA632}">
      <dgm:prSet/>
      <dgm:spPr/>
      <dgm:t>
        <a:bodyPr/>
        <a:lstStyle/>
        <a:p>
          <a:endParaRPr lang="cs-CZ"/>
        </a:p>
      </dgm:t>
    </dgm:pt>
    <dgm:pt modelId="{77E740E5-0075-4677-9F31-F711EBC5A3C2}" type="sibTrans" cxnId="{5784C29B-3D75-41DE-BFAF-58A050DDA632}">
      <dgm:prSet/>
      <dgm:spPr/>
      <dgm:t>
        <a:bodyPr/>
        <a:lstStyle/>
        <a:p>
          <a:endParaRPr lang="cs-CZ"/>
        </a:p>
      </dgm:t>
    </dgm:pt>
    <dgm:pt modelId="{5F3AA217-86C5-4A6B-BC4B-C545B956935C}">
      <dgm:prSet phldrT="[Text]"/>
      <dgm:spPr/>
      <dgm:t>
        <a:bodyPr/>
        <a:lstStyle/>
        <a:p>
          <a:r>
            <a:rPr lang="cs-CZ" dirty="0" smtClean="0"/>
            <a:t>4,9 kg</a:t>
          </a:r>
          <a:endParaRPr lang="cs-CZ" dirty="0"/>
        </a:p>
      </dgm:t>
    </dgm:pt>
    <dgm:pt modelId="{16C3F8F5-C6DE-4DFC-9683-53B691F130C2}" type="parTrans" cxnId="{DD9C5570-41A2-4B57-B42C-7C7FAB25FDF0}">
      <dgm:prSet/>
      <dgm:spPr/>
      <dgm:t>
        <a:bodyPr/>
        <a:lstStyle/>
        <a:p>
          <a:endParaRPr lang="cs-CZ"/>
        </a:p>
      </dgm:t>
    </dgm:pt>
    <dgm:pt modelId="{F490364F-7FD6-4D41-9FA6-E11FEAAB37CA}" type="sibTrans" cxnId="{DD9C5570-41A2-4B57-B42C-7C7FAB25FDF0}">
      <dgm:prSet/>
      <dgm:spPr/>
      <dgm:t>
        <a:bodyPr/>
        <a:lstStyle/>
        <a:p>
          <a:endParaRPr lang="cs-CZ"/>
        </a:p>
      </dgm:t>
    </dgm:pt>
    <dgm:pt modelId="{4F384872-4BF4-493C-93A6-3FC6C8729714}">
      <dgm:prSet phldrT="[Text]"/>
      <dgm:spPr/>
      <dgm:t>
        <a:bodyPr/>
        <a:lstStyle/>
        <a:p>
          <a:r>
            <a:rPr lang="cs-CZ" dirty="0" smtClean="0"/>
            <a:t>2011</a:t>
          </a:r>
          <a:endParaRPr lang="cs-CZ" dirty="0"/>
        </a:p>
      </dgm:t>
    </dgm:pt>
    <dgm:pt modelId="{3D5CBD8B-8D7B-42A2-90B0-316957D23789}" type="parTrans" cxnId="{0CCD9BD3-1DB6-4CF1-858F-2535128F0CBF}">
      <dgm:prSet/>
      <dgm:spPr/>
      <dgm:t>
        <a:bodyPr/>
        <a:lstStyle/>
        <a:p>
          <a:endParaRPr lang="cs-CZ"/>
        </a:p>
      </dgm:t>
    </dgm:pt>
    <dgm:pt modelId="{9078A4EB-AD2F-41A1-9E45-762306363214}" type="sibTrans" cxnId="{0CCD9BD3-1DB6-4CF1-858F-2535128F0CBF}">
      <dgm:prSet/>
      <dgm:spPr/>
      <dgm:t>
        <a:bodyPr/>
        <a:lstStyle/>
        <a:p>
          <a:endParaRPr lang="cs-CZ"/>
        </a:p>
      </dgm:t>
    </dgm:pt>
    <dgm:pt modelId="{AC5B9472-CAD4-459B-AAA5-CA97009D7072}">
      <dgm:prSet phldrT="[Text]"/>
      <dgm:spPr/>
      <dgm:t>
        <a:bodyPr/>
        <a:lstStyle/>
        <a:p>
          <a:r>
            <a:rPr lang="cs-CZ" dirty="0" smtClean="0"/>
            <a:t>4,9 kg</a:t>
          </a:r>
          <a:endParaRPr lang="cs-CZ" dirty="0"/>
        </a:p>
      </dgm:t>
    </dgm:pt>
    <dgm:pt modelId="{EE3D88FA-6AF9-4B52-B8F9-1ECAD985C01F}" type="parTrans" cxnId="{47759D8D-779D-4CCB-BB50-2660D6FA9FE0}">
      <dgm:prSet/>
      <dgm:spPr/>
      <dgm:t>
        <a:bodyPr/>
        <a:lstStyle/>
        <a:p>
          <a:endParaRPr lang="cs-CZ"/>
        </a:p>
      </dgm:t>
    </dgm:pt>
    <dgm:pt modelId="{C34EF9AB-987E-4420-8AF4-CD16A25A72AC}" type="sibTrans" cxnId="{47759D8D-779D-4CCB-BB50-2660D6FA9FE0}">
      <dgm:prSet/>
      <dgm:spPr/>
      <dgm:t>
        <a:bodyPr/>
        <a:lstStyle/>
        <a:p>
          <a:endParaRPr lang="cs-CZ"/>
        </a:p>
      </dgm:t>
    </dgm:pt>
    <dgm:pt modelId="{647E0CB6-4022-4D22-86DF-7C87DBD9D3DA}" type="pres">
      <dgm:prSet presAssocID="{97FF815F-8129-4DD1-8E02-14D173CC31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059C3622-E1E7-4BE4-88C1-08B1EE47CCDE}" type="pres">
      <dgm:prSet presAssocID="{8E4C27CA-7964-4E8B-9693-3EA402DAFD08}" presName="hierRoot1" presStyleCnt="0"/>
      <dgm:spPr/>
    </dgm:pt>
    <dgm:pt modelId="{01320539-808F-48C5-9052-72A8E8D7A2E1}" type="pres">
      <dgm:prSet presAssocID="{8E4C27CA-7964-4E8B-9693-3EA402DAFD08}" presName="composite" presStyleCnt="0"/>
      <dgm:spPr/>
    </dgm:pt>
    <dgm:pt modelId="{B2CF3989-55D4-4535-B93D-4127051467B6}" type="pres">
      <dgm:prSet presAssocID="{8E4C27CA-7964-4E8B-9693-3EA402DAFD08}" presName="background" presStyleLbl="node0" presStyleIdx="0" presStyleCnt="1"/>
      <dgm:spPr/>
    </dgm:pt>
    <dgm:pt modelId="{2B2E21BE-2A34-482A-B460-7A9D2531C115}" type="pres">
      <dgm:prSet presAssocID="{8E4C27CA-7964-4E8B-9693-3EA402DAFD08}" presName="text" presStyleLbl="fgAcc0" presStyleIdx="0" presStyleCnt="1" custScaleX="155596" custScaleY="19246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303C906-624C-49FD-80AF-CF50BCE7C0A1}" type="pres">
      <dgm:prSet presAssocID="{8E4C27CA-7964-4E8B-9693-3EA402DAFD08}" presName="hierChild2" presStyleCnt="0"/>
      <dgm:spPr/>
    </dgm:pt>
    <dgm:pt modelId="{0B9F0B44-FBBC-483A-84D3-1179C8261C8A}" type="pres">
      <dgm:prSet presAssocID="{94D967E1-BB37-437D-8943-96A139F8D90F}" presName="Name10" presStyleLbl="parChTrans1D2" presStyleIdx="0" presStyleCnt="2"/>
      <dgm:spPr/>
      <dgm:t>
        <a:bodyPr/>
        <a:lstStyle/>
        <a:p>
          <a:endParaRPr lang="cs-CZ"/>
        </a:p>
      </dgm:t>
    </dgm:pt>
    <dgm:pt modelId="{1BE7EA8D-98A1-4299-8BF3-B8F49124472C}" type="pres">
      <dgm:prSet presAssocID="{8CC61F5B-8D61-481B-8642-665AC69E2C40}" presName="hierRoot2" presStyleCnt="0"/>
      <dgm:spPr/>
    </dgm:pt>
    <dgm:pt modelId="{9ACA4D6B-AA9E-47DC-9AC3-6FBFFA22DE29}" type="pres">
      <dgm:prSet presAssocID="{8CC61F5B-8D61-481B-8642-665AC69E2C40}" presName="composite2" presStyleCnt="0"/>
      <dgm:spPr/>
    </dgm:pt>
    <dgm:pt modelId="{93EC2C58-B1CE-41A7-B702-F8CEB337BA5A}" type="pres">
      <dgm:prSet presAssocID="{8CC61F5B-8D61-481B-8642-665AC69E2C40}" presName="background2" presStyleLbl="node2" presStyleIdx="0" presStyleCnt="2"/>
      <dgm:spPr/>
    </dgm:pt>
    <dgm:pt modelId="{FF8C2E39-327D-43A9-9F5D-6B37B0C602BA}" type="pres">
      <dgm:prSet presAssocID="{8CC61F5B-8D61-481B-8642-665AC69E2C4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BC1AE89-C9E8-44A8-95D7-184E7E93B70C}" type="pres">
      <dgm:prSet presAssocID="{8CC61F5B-8D61-481B-8642-665AC69E2C40}" presName="hierChild3" presStyleCnt="0"/>
      <dgm:spPr/>
    </dgm:pt>
    <dgm:pt modelId="{009F34CA-DFA8-490F-8809-38089C632395}" type="pres">
      <dgm:prSet presAssocID="{16C3F8F5-C6DE-4DFC-9683-53B691F130C2}" presName="Name17" presStyleLbl="parChTrans1D3" presStyleIdx="0" presStyleCnt="2"/>
      <dgm:spPr/>
      <dgm:t>
        <a:bodyPr/>
        <a:lstStyle/>
        <a:p>
          <a:endParaRPr lang="cs-CZ"/>
        </a:p>
      </dgm:t>
    </dgm:pt>
    <dgm:pt modelId="{31A23405-D2A5-42F0-9506-8133E476A927}" type="pres">
      <dgm:prSet presAssocID="{5F3AA217-86C5-4A6B-BC4B-C545B956935C}" presName="hierRoot3" presStyleCnt="0"/>
      <dgm:spPr/>
    </dgm:pt>
    <dgm:pt modelId="{7CA598AB-CE72-4E84-95FD-83FCB56B439C}" type="pres">
      <dgm:prSet presAssocID="{5F3AA217-86C5-4A6B-BC4B-C545B956935C}" presName="composite3" presStyleCnt="0"/>
      <dgm:spPr/>
    </dgm:pt>
    <dgm:pt modelId="{7174CACE-DF4D-4C1D-9BB8-2C07180C3599}" type="pres">
      <dgm:prSet presAssocID="{5F3AA217-86C5-4A6B-BC4B-C545B956935C}" presName="background3" presStyleLbl="node3" presStyleIdx="0" presStyleCnt="2"/>
      <dgm:spPr/>
    </dgm:pt>
    <dgm:pt modelId="{BE82C92D-5BFE-47DF-AE01-9F977281A844}" type="pres">
      <dgm:prSet presAssocID="{5F3AA217-86C5-4A6B-BC4B-C545B956935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FD10C57-0195-4299-B3B8-308FF941F641}" type="pres">
      <dgm:prSet presAssocID="{5F3AA217-86C5-4A6B-BC4B-C545B956935C}" presName="hierChild4" presStyleCnt="0"/>
      <dgm:spPr/>
    </dgm:pt>
    <dgm:pt modelId="{02227B82-96F1-42AD-9A1C-334C66EA4B70}" type="pres">
      <dgm:prSet presAssocID="{3D5CBD8B-8D7B-42A2-90B0-316957D23789}" presName="Name10" presStyleLbl="parChTrans1D2" presStyleIdx="1" presStyleCnt="2"/>
      <dgm:spPr/>
      <dgm:t>
        <a:bodyPr/>
        <a:lstStyle/>
        <a:p>
          <a:endParaRPr lang="cs-CZ"/>
        </a:p>
      </dgm:t>
    </dgm:pt>
    <dgm:pt modelId="{CF2C0D68-F4DE-4779-8D27-7C1D93F32BBA}" type="pres">
      <dgm:prSet presAssocID="{4F384872-4BF4-493C-93A6-3FC6C8729714}" presName="hierRoot2" presStyleCnt="0"/>
      <dgm:spPr/>
    </dgm:pt>
    <dgm:pt modelId="{2F3A6BBE-8036-49D8-84B1-CC169F9381E2}" type="pres">
      <dgm:prSet presAssocID="{4F384872-4BF4-493C-93A6-3FC6C8729714}" presName="composite2" presStyleCnt="0"/>
      <dgm:spPr/>
    </dgm:pt>
    <dgm:pt modelId="{E23400C5-11AD-4EFF-ADDF-5E1D04DCDA4E}" type="pres">
      <dgm:prSet presAssocID="{4F384872-4BF4-493C-93A6-3FC6C8729714}" presName="background2" presStyleLbl="node2" presStyleIdx="1" presStyleCnt="2"/>
      <dgm:spPr/>
    </dgm:pt>
    <dgm:pt modelId="{20602AD2-D269-4344-9F61-D32890854312}" type="pres">
      <dgm:prSet presAssocID="{4F384872-4BF4-493C-93A6-3FC6C872971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171DF15-9722-4F32-9C57-FA41993E6C80}" type="pres">
      <dgm:prSet presAssocID="{4F384872-4BF4-493C-93A6-3FC6C8729714}" presName="hierChild3" presStyleCnt="0"/>
      <dgm:spPr/>
    </dgm:pt>
    <dgm:pt modelId="{EF4123F5-9F79-4190-8E04-7D3D8C16C7D3}" type="pres">
      <dgm:prSet presAssocID="{EE3D88FA-6AF9-4B52-B8F9-1ECAD985C01F}" presName="Name17" presStyleLbl="parChTrans1D3" presStyleIdx="1" presStyleCnt="2"/>
      <dgm:spPr/>
      <dgm:t>
        <a:bodyPr/>
        <a:lstStyle/>
        <a:p>
          <a:endParaRPr lang="cs-CZ"/>
        </a:p>
      </dgm:t>
    </dgm:pt>
    <dgm:pt modelId="{22C312D4-7D81-441B-BE3D-3A45C4F63D77}" type="pres">
      <dgm:prSet presAssocID="{AC5B9472-CAD4-459B-AAA5-CA97009D7072}" presName="hierRoot3" presStyleCnt="0"/>
      <dgm:spPr/>
    </dgm:pt>
    <dgm:pt modelId="{23F15B82-979D-4DBC-BCC8-D4AF97F49CE0}" type="pres">
      <dgm:prSet presAssocID="{AC5B9472-CAD4-459B-AAA5-CA97009D7072}" presName="composite3" presStyleCnt="0"/>
      <dgm:spPr/>
    </dgm:pt>
    <dgm:pt modelId="{689F8786-9ED4-4C4B-A029-F752D75B24E8}" type="pres">
      <dgm:prSet presAssocID="{AC5B9472-CAD4-459B-AAA5-CA97009D7072}" presName="background3" presStyleLbl="node3" presStyleIdx="1" presStyleCnt="2"/>
      <dgm:spPr/>
    </dgm:pt>
    <dgm:pt modelId="{FB3A9465-21CA-494B-BF3C-E326A8ACEF6B}" type="pres">
      <dgm:prSet presAssocID="{AC5B9472-CAD4-459B-AAA5-CA97009D707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6744941-5720-4121-8239-B52689E915E4}" type="pres">
      <dgm:prSet presAssocID="{AC5B9472-CAD4-459B-AAA5-CA97009D7072}" presName="hierChild4" presStyleCnt="0"/>
      <dgm:spPr/>
    </dgm:pt>
  </dgm:ptLst>
  <dgm:cxnLst>
    <dgm:cxn modelId="{DDBA8611-53F3-4D63-A92B-34EF8474A5A2}" type="presOf" srcId="{EE3D88FA-6AF9-4B52-B8F9-1ECAD985C01F}" destId="{EF4123F5-9F79-4190-8E04-7D3D8C16C7D3}" srcOrd="0" destOrd="0" presId="urn:microsoft.com/office/officeart/2005/8/layout/hierarchy1"/>
    <dgm:cxn modelId="{5784C29B-3D75-41DE-BFAF-58A050DDA632}" srcId="{8E4C27CA-7964-4E8B-9693-3EA402DAFD08}" destId="{8CC61F5B-8D61-481B-8642-665AC69E2C40}" srcOrd="0" destOrd="0" parTransId="{94D967E1-BB37-437D-8943-96A139F8D90F}" sibTransId="{77E740E5-0075-4677-9F31-F711EBC5A3C2}"/>
    <dgm:cxn modelId="{F2BC2554-2137-4ECB-8BE7-F4A0CBB74AEF}" type="presOf" srcId="{5F3AA217-86C5-4A6B-BC4B-C545B956935C}" destId="{BE82C92D-5BFE-47DF-AE01-9F977281A844}" srcOrd="0" destOrd="0" presId="urn:microsoft.com/office/officeart/2005/8/layout/hierarchy1"/>
    <dgm:cxn modelId="{DD9C5570-41A2-4B57-B42C-7C7FAB25FDF0}" srcId="{8CC61F5B-8D61-481B-8642-665AC69E2C40}" destId="{5F3AA217-86C5-4A6B-BC4B-C545B956935C}" srcOrd="0" destOrd="0" parTransId="{16C3F8F5-C6DE-4DFC-9683-53B691F130C2}" sibTransId="{F490364F-7FD6-4D41-9FA6-E11FEAAB37CA}"/>
    <dgm:cxn modelId="{BA908FE3-48BF-4647-B5F1-DDA2C168AB63}" type="presOf" srcId="{4F384872-4BF4-493C-93A6-3FC6C8729714}" destId="{20602AD2-D269-4344-9F61-D32890854312}" srcOrd="0" destOrd="0" presId="urn:microsoft.com/office/officeart/2005/8/layout/hierarchy1"/>
    <dgm:cxn modelId="{A307E339-B382-4567-ABC4-4597A95216A1}" srcId="{97FF815F-8129-4DD1-8E02-14D173CC3111}" destId="{8E4C27CA-7964-4E8B-9693-3EA402DAFD08}" srcOrd="0" destOrd="0" parTransId="{3AE927A8-1670-4F4F-B7CC-F25F2B4BA6B2}" sibTransId="{9BF25E35-9963-4B45-B537-077FBBC3AFD1}"/>
    <dgm:cxn modelId="{E80D8C82-74A9-422D-9EB1-83D5764850AC}" type="presOf" srcId="{8E4C27CA-7964-4E8B-9693-3EA402DAFD08}" destId="{2B2E21BE-2A34-482A-B460-7A9D2531C115}" srcOrd="0" destOrd="0" presId="urn:microsoft.com/office/officeart/2005/8/layout/hierarchy1"/>
    <dgm:cxn modelId="{37B56487-711D-436C-A023-B9A4B133C15E}" type="presOf" srcId="{8CC61F5B-8D61-481B-8642-665AC69E2C40}" destId="{FF8C2E39-327D-43A9-9F5D-6B37B0C602BA}" srcOrd="0" destOrd="0" presId="urn:microsoft.com/office/officeart/2005/8/layout/hierarchy1"/>
    <dgm:cxn modelId="{AA66AF4B-6716-4825-B052-20200721822B}" type="presOf" srcId="{AC5B9472-CAD4-459B-AAA5-CA97009D7072}" destId="{FB3A9465-21CA-494B-BF3C-E326A8ACEF6B}" srcOrd="0" destOrd="0" presId="urn:microsoft.com/office/officeart/2005/8/layout/hierarchy1"/>
    <dgm:cxn modelId="{0CCD9BD3-1DB6-4CF1-858F-2535128F0CBF}" srcId="{8E4C27CA-7964-4E8B-9693-3EA402DAFD08}" destId="{4F384872-4BF4-493C-93A6-3FC6C8729714}" srcOrd="1" destOrd="0" parTransId="{3D5CBD8B-8D7B-42A2-90B0-316957D23789}" sibTransId="{9078A4EB-AD2F-41A1-9E45-762306363214}"/>
    <dgm:cxn modelId="{6BFB8CBB-BD41-4145-BE44-03C29C2626B1}" type="presOf" srcId="{16C3F8F5-C6DE-4DFC-9683-53B691F130C2}" destId="{009F34CA-DFA8-490F-8809-38089C632395}" srcOrd="0" destOrd="0" presId="urn:microsoft.com/office/officeart/2005/8/layout/hierarchy1"/>
    <dgm:cxn modelId="{47759D8D-779D-4CCB-BB50-2660D6FA9FE0}" srcId="{4F384872-4BF4-493C-93A6-3FC6C8729714}" destId="{AC5B9472-CAD4-459B-AAA5-CA97009D7072}" srcOrd="0" destOrd="0" parTransId="{EE3D88FA-6AF9-4B52-B8F9-1ECAD985C01F}" sibTransId="{C34EF9AB-987E-4420-8AF4-CD16A25A72AC}"/>
    <dgm:cxn modelId="{FD1D8C33-0336-471C-8F15-FA498477DD4F}" type="presOf" srcId="{94D967E1-BB37-437D-8943-96A139F8D90F}" destId="{0B9F0B44-FBBC-483A-84D3-1179C8261C8A}" srcOrd="0" destOrd="0" presId="urn:microsoft.com/office/officeart/2005/8/layout/hierarchy1"/>
    <dgm:cxn modelId="{353A55F7-F23D-49EB-A7A3-DBEE84CABED6}" type="presOf" srcId="{3D5CBD8B-8D7B-42A2-90B0-316957D23789}" destId="{02227B82-96F1-42AD-9A1C-334C66EA4B70}" srcOrd="0" destOrd="0" presId="urn:microsoft.com/office/officeart/2005/8/layout/hierarchy1"/>
    <dgm:cxn modelId="{0F383594-C04A-41DE-8A8A-092E860400FD}" type="presOf" srcId="{97FF815F-8129-4DD1-8E02-14D173CC3111}" destId="{647E0CB6-4022-4D22-86DF-7C87DBD9D3DA}" srcOrd="0" destOrd="0" presId="urn:microsoft.com/office/officeart/2005/8/layout/hierarchy1"/>
    <dgm:cxn modelId="{3E8C4DC1-5266-4415-96CF-C314239A3FB3}" type="presParOf" srcId="{647E0CB6-4022-4D22-86DF-7C87DBD9D3DA}" destId="{059C3622-E1E7-4BE4-88C1-08B1EE47CCDE}" srcOrd="0" destOrd="0" presId="urn:microsoft.com/office/officeart/2005/8/layout/hierarchy1"/>
    <dgm:cxn modelId="{82349219-9337-4AAD-857F-A479EFBC27E3}" type="presParOf" srcId="{059C3622-E1E7-4BE4-88C1-08B1EE47CCDE}" destId="{01320539-808F-48C5-9052-72A8E8D7A2E1}" srcOrd="0" destOrd="0" presId="urn:microsoft.com/office/officeart/2005/8/layout/hierarchy1"/>
    <dgm:cxn modelId="{B9ED2999-2663-4A93-BB8A-9153FC2253EF}" type="presParOf" srcId="{01320539-808F-48C5-9052-72A8E8D7A2E1}" destId="{B2CF3989-55D4-4535-B93D-4127051467B6}" srcOrd="0" destOrd="0" presId="urn:microsoft.com/office/officeart/2005/8/layout/hierarchy1"/>
    <dgm:cxn modelId="{C184CBD8-16C9-466C-B5C0-B701FD133393}" type="presParOf" srcId="{01320539-808F-48C5-9052-72A8E8D7A2E1}" destId="{2B2E21BE-2A34-482A-B460-7A9D2531C115}" srcOrd="1" destOrd="0" presId="urn:microsoft.com/office/officeart/2005/8/layout/hierarchy1"/>
    <dgm:cxn modelId="{15189B21-2362-45FD-9E57-D745C1543531}" type="presParOf" srcId="{059C3622-E1E7-4BE4-88C1-08B1EE47CCDE}" destId="{C303C906-624C-49FD-80AF-CF50BCE7C0A1}" srcOrd="1" destOrd="0" presId="urn:microsoft.com/office/officeart/2005/8/layout/hierarchy1"/>
    <dgm:cxn modelId="{5CB557D2-FBE2-40E9-A09B-B9405064DA9A}" type="presParOf" srcId="{C303C906-624C-49FD-80AF-CF50BCE7C0A1}" destId="{0B9F0B44-FBBC-483A-84D3-1179C8261C8A}" srcOrd="0" destOrd="0" presId="urn:microsoft.com/office/officeart/2005/8/layout/hierarchy1"/>
    <dgm:cxn modelId="{1253596A-46F2-4A4D-8A2D-627137A456E1}" type="presParOf" srcId="{C303C906-624C-49FD-80AF-CF50BCE7C0A1}" destId="{1BE7EA8D-98A1-4299-8BF3-B8F49124472C}" srcOrd="1" destOrd="0" presId="urn:microsoft.com/office/officeart/2005/8/layout/hierarchy1"/>
    <dgm:cxn modelId="{970D1331-748F-4FB4-9838-9564FA4D24B8}" type="presParOf" srcId="{1BE7EA8D-98A1-4299-8BF3-B8F49124472C}" destId="{9ACA4D6B-AA9E-47DC-9AC3-6FBFFA22DE29}" srcOrd="0" destOrd="0" presId="urn:microsoft.com/office/officeart/2005/8/layout/hierarchy1"/>
    <dgm:cxn modelId="{2118C6D7-8C8F-4035-A7B5-3EB2D6A40103}" type="presParOf" srcId="{9ACA4D6B-AA9E-47DC-9AC3-6FBFFA22DE29}" destId="{93EC2C58-B1CE-41A7-B702-F8CEB337BA5A}" srcOrd="0" destOrd="0" presId="urn:microsoft.com/office/officeart/2005/8/layout/hierarchy1"/>
    <dgm:cxn modelId="{7214ACCD-9B88-4C4C-8D9E-98C35BC17D77}" type="presParOf" srcId="{9ACA4D6B-AA9E-47DC-9AC3-6FBFFA22DE29}" destId="{FF8C2E39-327D-43A9-9F5D-6B37B0C602BA}" srcOrd="1" destOrd="0" presId="urn:microsoft.com/office/officeart/2005/8/layout/hierarchy1"/>
    <dgm:cxn modelId="{8F5B4076-5303-4AFE-87B0-ED1D2A481217}" type="presParOf" srcId="{1BE7EA8D-98A1-4299-8BF3-B8F49124472C}" destId="{4BC1AE89-C9E8-44A8-95D7-184E7E93B70C}" srcOrd="1" destOrd="0" presId="urn:microsoft.com/office/officeart/2005/8/layout/hierarchy1"/>
    <dgm:cxn modelId="{718EE934-3F5B-4900-A689-7940973B08CF}" type="presParOf" srcId="{4BC1AE89-C9E8-44A8-95D7-184E7E93B70C}" destId="{009F34CA-DFA8-490F-8809-38089C632395}" srcOrd="0" destOrd="0" presId="urn:microsoft.com/office/officeart/2005/8/layout/hierarchy1"/>
    <dgm:cxn modelId="{52AE09A5-BFF4-49EE-9A85-754AE3132875}" type="presParOf" srcId="{4BC1AE89-C9E8-44A8-95D7-184E7E93B70C}" destId="{31A23405-D2A5-42F0-9506-8133E476A927}" srcOrd="1" destOrd="0" presId="urn:microsoft.com/office/officeart/2005/8/layout/hierarchy1"/>
    <dgm:cxn modelId="{690359A9-3D7E-4A9C-86BF-751B7DE8C64C}" type="presParOf" srcId="{31A23405-D2A5-42F0-9506-8133E476A927}" destId="{7CA598AB-CE72-4E84-95FD-83FCB56B439C}" srcOrd="0" destOrd="0" presId="urn:microsoft.com/office/officeart/2005/8/layout/hierarchy1"/>
    <dgm:cxn modelId="{D90CF63A-CD60-41A4-8249-EA7F69BF8923}" type="presParOf" srcId="{7CA598AB-CE72-4E84-95FD-83FCB56B439C}" destId="{7174CACE-DF4D-4C1D-9BB8-2C07180C3599}" srcOrd="0" destOrd="0" presId="urn:microsoft.com/office/officeart/2005/8/layout/hierarchy1"/>
    <dgm:cxn modelId="{D961472A-78FD-49E5-AEA4-CFD3C6699C76}" type="presParOf" srcId="{7CA598AB-CE72-4E84-95FD-83FCB56B439C}" destId="{BE82C92D-5BFE-47DF-AE01-9F977281A844}" srcOrd="1" destOrd="0" presId="urn:microsoft.com/office/officeart/2005/8/layout/hierarchy1"/>
    <dgm:cxn modelId="{7FF03EDC-5278-442B-A392-A2D11AADCA2B}" type="presParOf" srcId="{31A23405-D2A5-42F0-9506-8133E476A927}" destId="{BFD10C57-0195-4299-B3B8-308FF941F641}" srcOrd="1" destOrd="0" presId="urn:microsoft.com/office/officeart/2005/8/layout/hierarchy1"/>
    <dgm:cxn modelId="{7F8C1E4A-B1CC-4BC9-880E-EAEE32CF64D7}" type="presParOf" srcId="{C303C906-624C-49FD-80AF-CF50BCE7C0A1}" destId="{02227B82-96F1-42AD-9A1C-334C66EA4B70}" srcOrd="2" destOrd="0" presId="urn:microsoft.com/office/officeart/2005/8/layout/hierarchy1"/>
    <dgm:cxn modelId="{85428070-866C-4B4E-B217-073EBED63DCA}" type="presParOf" srcId="{C303C906-624C-49FD-80AF-CF50BCE7C0A1}" destId="{CF2C0D68-F4DE-4779-8D27-7C1D93F32BBA}" srcOrd="3" destOrd="0" presId="urn:microsoft.com/office/officeart/2005/8/layout/hierarchy1"/>
    <dgm:cxn modelId="{46043990-0928-41D6-819A-EE197DB7EE3A}" type="presParOf" srcId="{CF2C0D68-F4DE-4779-8D27-7C1D93F32BBA}" destId="{2F3A6BBE-8036-49D8-84B1-CC169F9381E2}" srcOrd="0" destOrd="0" presId="urn:microsoft.com/office/officeart/2005/8/layout/hierarchy1"/>
    <dgm:cxn modelId="{575E2D79-BED6-4ED6-A426-81054F236F4C}" type="presParOf" srcId="{2F3A6BBE-8036-49D8-84B1-CC169F9381E2}" destId="{E23400C5-11AD-4EFF-ADDF-5E1D04DCDA4E}" srcOrd="0" destOrd="0" presId="urn:microsoft.com/office/officeart/2005/8/layout/hierarchy1"/>
    <dgm:cxn modelId="{EECCDD27-FCAA-4D52-BD18-F5CBF49395FA}" type="presParOf" srcId="{2F3A6BBE-8036-49D8-84B1-CC169F9381E2}" destId="{20602AD2-D269-4344-9F61-D32890854312}" srcOrd="1" destOrd="0" presId="urn:microsoft.com/office/officeart/2005/8/layout/hierarchy1"/>
    <dgm:cxn modelId="{51D6DB65-A16F-40F2-B28B-9C3E82F28C26}" type="presParOf" srcId="{CF2C0D68-F4DE-4779-8D27-7C1D93F32BBA}" destId="{A171DF15-9722-4F32-9C57-FA41993E6C80}" srcOrd="1" destOrd="0" presId="urn:microsoft.com/office/officeart/2005/8/layout/hierarchy1"/>
    <dgm:cxn modelId="{42BBA800-F69F-47AB-ACFE-A27CDCAEC3B8}" type="presParOf" srcId="{A171DF15-9722-4F32-9C57-FA41993E6C80}" destId="{EF4123F5-9F79-4190-8E04-7D3D8C16C7D3}" srcOrd="0" destOrd="0" presId="urn:microsoft.com/office/officeart/2005/8/layout/hierarchy1"/>
    <dgm:cxn modelId="{D38F1C18-3494-48DA-8BE6-D71E26E53F81}" type="presParOf" srcId="{A171DF15-9722-4F32-9C57-FA41993E6C80}" destId="{22C312D4-7D81-441B-BE3D-3A45C4F63D77}" srcOrd="1" destOrd="0" presId="urn:microsoft.com/office/officeart/2005/8/layout/hierarchy1"/>
    <dgm:cxn modelId="{72E91A94-ACCE-499A-BD08-C24C125C7754}" type="presParOf" srcId="{22C312D4-7D81-441B-BE3D-3A45C4F63D77}" destId="{23F15B82-979D-4DBC-BCC8-D4AF97F49CE0}" srcOrd="0" destOrd="0" presId="urn:microsoft.com/office/officeart/2005/8/layout/hierarchy1"/>
    <dgm:cxn modelId="{073AEB90-ACE7-411A-8172-F6E1EAE3FB11}" type="presParOf" srcId="{23F15B82-979D-4DBC-BCC8-D4AF97F49CE0}" destId="{689F8786-9ED4-4C4B-A029-F752D75B24E8}" srcOrd="0" destOrd="0" presId="urn:microsoft.com/office/officeart/2005/8/layout/hierarchy1"/>
    <dgm:cxn modelId="{F72520AD-A000-422A-868D-F022450B3EF5}" type="presParOf" srcId="{23F15B82-979D-4DBC-BCC8-D4AF97F49CE0}" destId="{FB3A9465-21CA-494B-BF3C-E326A8ACEF6B}" srcOrd="1" destOrd="0" presId="urn:microsoft.com/office/officeart/2005/8/layout/hierarchy1"/>
    <dgm:cxn modelId="{B7BC55C4-363E-446D-9884-DA6E14A1D3A1}" type="presParOf" srcId="{22C312D4-7D81-441B-BE3D-3A45C4F63D77}" destId="{46744941-5720-4121-8239-B52689E915E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4123F5-9F79-4190-8E04-7D3D8C16C7D3}">
      <dsp:nvSpPr>
        <dsp:cNvPr id="0" name=""/>
        <dsp:cNvSpPr/>
      </dsp:nvSpPr>
      <dsp:spPr>
        <a:xfrm>
          <a:off x="2558364" y="3328330"/>
          <a:ext cx="91440" cy="4396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96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27B82-96F1-42AD-9A1C-334C66EA4B70}">
      <dsp:nvSpPr>
        <dsp:cNvPr id="0" name=""/>
        <dsp:cNvSpPr/>
      </dsp:nvSpPr>
      <dsp:spPr>
        <a:xfrm>
          <a:off x="1680207" y="1928656"/>
          <a:ext cx="923877" cy="439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630"/>
              </a:lnTo>
              <a:lnTo>
                <a:pt x="923877" y="299630"/>
              </a:lnTo>
              <a:lnTo>
                <a:pt x="923877" y="4396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F34CA-DFA8-490F-8809-38089C632395}">
      <dsp:nvSpPr>
        <dsp:cNvPr id="0" name=""/>
        <dsp:cNvSpPr/>
      </dsp:nvSpPr>
      <dsp:spPr>
        <a:xfrm>
          <a:off x="710610" y="3328330"/>
          <a:ext cx="91440" cy="4396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96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F0B44-FBBC-483A-84D3-1179C8261C8A}">
      <dsp:nvSpPr>
        <dsp:cNvPr id="0" name=""/>
        <dsp:cNvSpPr/>
      </dsp:nvSpPr>
      <dsp:spPr>
        <a:xfrm>
          <a:off x="756330" y="1928656"/>
          <a:ext cx="923877" cy="439681"/>
        </a:xfrm>
        <a:custGeom>
          <a:avLst/>
          <a:gdLst/>
          <a:ahLst/>
          <a:cxnLst/>
          <a:rect l="0" t="0" r="0" b="0"/>
          <a:pathLst>
            <a:path>
              <a:moveTo>
                <a:pt x="923877" y="0"/>
              </a:moveTo>
              <a:lnTo>
                <a:pt x="923877" y="299630"/>
              </a:lnTo>
              <a:lnTo>
                <a:pt x="0" y="299630"/>
              </a:lnTo>
              <a:lnTo>
                <a:pt x="0" y="4396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F3989-55D4-4535-B93D-4127051467B6}">
      <dsp:nvSpPr>
        <dsp:cNvPr id="0" name=""/>
        <dsp:cNvSpPr/>
      </dsp:nvSpPr>
      <dsp:spPr>
        <a:xfrm>
          <a:off x="504057" y="80969"/>
          <a:ext cx="2352298" cy="1847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21BE-2A34-482A-B460-7A9D2531C115}">
      <dsp:nvSpPr>
        <dsp:cNvPr id="0" name=""/>
        <dsp:cNvSpPr/>
      </dsp:nvSpPr>
      <dsp:spPr>
        <a:xfrm>
          <a:off x="672035" y="240547"/>
          <a:ext cx="2352298" cy="184768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000" kern="1200" dirty="0"/>
        </a:p>
      </dsp:txBody>
      <dsp:txXfrm>
        <a:off x="672035" y="240547"/>
        <a:ext cx="2352298" cy="1847687"/>
      </dsp:txXfrm>
    </dsp:sp>
    <dsp:sp modelId="{93EC2C58-B1CE-41A7-B702-F8CEB337BA5A}">
      <dsp:nvSpPr>
        <dsp:cNvPr id="0" name=""/>
        <dsp:cNvSpPr/>
      </dsp:nvSpPr>
      <dsp:spPr>
        <a:xfrm>
          <a:off x="430" y="2368338"/>
          <a:ext cx="1511798" cy="9599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C2E39-327D-43A9-9F5D-6B37B0C602BA}">
      <dsp:nvSpPr>
        <dsp:cNvPr id="0" name=""/>
        <dsp:cNvSpPr/>
      </dsp:nvSpPr>
      <dsp:spPr>
        <a:xfrm>
          <a:off x="168408" y="2527916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2010</a:t>
          </a:r>
          <a:endParaRPr lang="cs-CZ" sz="3000" kern="1200" dirty="0"/>
        </a:p>
      </dsp:txBody>
      <dsp:txXfrm>
        <a:off x="168408" y="2527916"/>
        <a:ext cx="1511798" cy="959992"/>
      </dsp:txXfrm>
    </dsp:sp>
    <dsp:sp modelId="{7174CACE-DF4D-4C1D-9BB8-2C07180C3599}">
      <dsp:nvSpPr>
        <dsp:cNvPr id="0" name=""/>
        <dsp:cNvSpPr/>
      </dsp:nvSpPr>
      <dsp:spPr>
        <a:xfrm>
          <a:off x="430" y="3768011"/>
          <a:ext cx="1511798" cy="9599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2C92D-5BFE-47DF-AE01-9F977281A844}">
      <dsp:nvSpPr>
        <dsp:cNvPr id="0" name=""/>
        <dsp:cNvSpPr/>
      </dsp:nvSpPr>
      <dsp:spPr>
        <a:xfrm>
          <a:off x="168408" y="3927590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16,5 kg</a:t>
          </a:r>
          <a:endParaRPr lang="cs-CZ" sz="3000" kern="1200" dirty="0"/>
        </a:p>
      </dsp:txBody>
      <dsp:txXfrm>
        <a:off x="168408" y="3927590"/>
        <a:ext cx="1511798" cy="959992"/>
      </dsp:txXfrm>
    </dsp:sp>
    <dsp:sp modelId="{E23400C5-11AD-4EFF-ADDF-5E1D04DCDA4E}">
      <dsp:nvSpPr>
        <dsp:cNvPr id="0" name=""/>
        <dsp:cNvSpPr/>
      </dsp:nvSpPr>
      <dsp:spPr>
        <a:xfrm>
          <a:off x="1848184" y="2368338"/>
          <a:ext cx="1511798" cy="9599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02AD2-D269-4344-9F61-D32890854312}">
      <dsp:nvSpPr>
        <dsp:cNvPr id="0" name=""/>
        <dsp:cNvSpPr/>
      </dsp:nvSpPr>
      <dsp:spPr>
        <a:xfrm>
          <a:off x="2016162" y="2527916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2011</a:t>
          </a:r>
          <a:endParaRPr lang="cs-CZ" sz="3000" kern="1200" dirty="0"/>
        </a:p>
      </dsp:txBody>
      <dsp:txXfrm>
        <a:off x="2016162" y="2527916"/>
        <a:ext cx="1511798" cy="959992"/>
      </dsp:txXfrm>
    </dsp:sp>
    <dsp:sp modelId="{689F8786-9ED4-4C4B-A029-F752D75B24E8}">
      <dsp:nvSpPr>
        <dsp:cNvPr id="0" name=""/>
        <dsp:cNvSpPr/>
      </dsp:nvSpPr>
      <dsp:spPr>
        <a:xfrm>
          <a:off x="1848184" y="3768011"/>
          <a:ext cx="1511798" cy="9599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A9465-21CA-494B-BF3C-E326A8ACEF6B}">
      <dsp:nvSpPr>
        <dsp:cNvPr id="0" name=""/>
        <dsp:cNvSpPr/>
      </dsp:nvSpPr>
      <dsp:spPr>
        <a:xfrm>
          <a:off x="2016162" y="3927590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16,4 kg</a:t>
          </a:r>
          <a:endParaRPr lang="cs-CZ" sz="3000" kern="1200" dirty="0"/>
        </a:p>
      </dsp:txBody>
      <dsp:txXfrm>
        <a:off x="2016162" y="3927590"/>
        <a:ext cx="1511798" cy="9599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4123F5-9F79-4190-8E04-7D3D8C16C7D3}">
      <dsp:nvSpPr>
        <dsp:cNvPr id="0" name=""/>
        <dsp:cNvSpPr/>
      </dsp:nvSpPr>
      <dsp:spPr>
        <a:xfrm>
          <a:off x="2558364" y="3328330"/>
          <a:ext cx="91440" cy="4396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96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27B82-96F1-42AD-9A1C-334C66EA4B70}">
      <dsp:nvSpPr>
        <dsp:cNvPr id="0" name=""/>
        <dsp:cNvSpPr/>
      </dsp:nvSpPr>
      <dsp:spPr>
        <a:xfrm>
          <a:off x="1680207" y="1928656"/>
          <a:ext cx="923877" cy="439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630"/>
              </a:lnTo>
              <a:lnTo>
                <a:pt x="923877" y="299630"/>
              </a:lnTo>
              <a:lnTo>
                <a:pt x="923877" y="4396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F34CA-DFA8-490F-8809-38089C632395}">
      <dsp:nvSpPr>
        <dsp:cNvPr id="0" name=""/>
        <dsp:cNvSpPr/>
      </dsp:nvSpPr>
      <dsp:spPr>
        <a:xfrm>
          <a:off x="710610" y="3328330"/>
          <a:ext cx="91440" cy="4396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96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F0B44-FBBC-483A-84D3-1179C8261C8A}">
      <dsp:nvSpPr>
        <dsp:cNvPr id="0" name=""/>
        <dsp:cNvSpPr/>
      </dsp:nvSpPr>
      <dsp:spPr>
        <a:xfrm>
          <a:off x="756330" y="1928656"/>
          <a:ext cx="923877" cy="439681"/>
        </a:xfrm>
        <a:custGeom>
          <a:avLst/>
          <a:gdLst/>
          <a:ahLst/>
          <a:cxnLst/>
          <a:rect l="0" t="0" r="0" b="0"/>
          <a:pathLst>
            <a:path>
              <a:moveTo>
                <a:pt x="923877" y="0"/>
              </a:moveTo>
              <a:lnTo>
                <a:pt x="923877" y="299630"/>
              </a:lnTo>
              <a:lnTo>
                <a:pt x="0" y="299630"/>
              </a:lnTo>
              <a:lnTo>
                <a:pt x="0" y="4396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F3989-55D4-4535-B93D-4127051467B6}">
      <dsp:nvSpPr>
        <dsp:cNvPr id="0" name=""/>
        <dsp:cNvSpPr/>
      </dsp:nvSpPr>
      <dsp:spPr>
        <a:xfrm>
          <a:off x="504057" y="80969"/>
          <a:ext cx="2352298" cy="1847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21BE-2A34-482A-B460-7A9D2531C115}">
      <dsp:nvSpPr>
        <dsp:cNvPr id="0" name=""/>
        <dsp:cNvSpPr/>
      </dsp:nvSpPr>
      <dsp:spPr>
        <a:xfrm>
          <a:off x="672035" y="240547"/>
          <a:ext cx="2352298" cy="184768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000" kern="1200" dirty="0"/>
        </a:p>
      </dsp:txBody>
      <dsp:txXfrm>
        <a:off x="672035" y="240547"/>
        <a:ext cx="2352298" cy="1847687"/>
      </dsp:txXfrm>
    </dsp:sp>
    <dsp:sp modelId="{93EC2C58-B1CE-41A7-B702-F8CEB337BA5A}">
      <dsp:nvSpPr>
        <dsp:cNvPr id="0" name=""/>
        <dsp:cNvSpPr/>
      </dsp:nvSpPr>
      <dsp:spPr>
        <a:xfrm>
          <a:off x="430" y="2368338"/>
          <a:ext cx="1511798" cy="9599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C2E39-327D-43A9-9F5D-6B37B0C602BA}">
      <dsp:nvSpPr>
        <dsp:cNvPr id="0" name=""/>
        <dsp:cNvSpPr/>
      </dsp:nvSpPr>
      <dsp:spPr>
        <a:xfrm>
          <a:off x="168408" y="2527916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2010</a:t>
          </a:r>
          <a:endParaRPr lang="cs-CZ" sz="3000" kern="1200" dirty="0"/>
        </a:p>
      </dsp:txBody>
      <dsp:txXfrm>
        <a:off x="168408" y="2527916"/>
        <a:ext cx="1511798" cy="959992"/>
      </dsp:txXfrm>
    </dsp:sp>
    <dsp:sp modelId="{7174CACE-DF4D-4C1D-9BB8-2C07180C3599}">
      <dsp:nvSpPr>
        <dsp:cNvPr id="0" name=""/>
        <dsp:cNvSpPr/>
      </dsp:nvSpPr>
      <dsp:spPr>
        <a:xfrm>
          <a:off x="430" y="3768011"/>
          <a:ext cx="1511798" cy="9599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2C92D-5BFE-47DF-AE01-9F977281A844}">
      <dsp:nvSpPr>
        <dsp:cNvPr id="0" name=""/>
        <dsp:cNvSpPr/>
      </dsp:nvSpPr>
      <dsp:spPr>
        <a:xfrm>
          <a:off x="168408" y="3927590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16,2 kg</a:t>
          </a:r>
          <a:endParaRPr lang="cs-CZ" sz="3000" kern="1200" dirty="0"/>
        </a:p>
      </dsp:txBody>
      <dsp:txXfrm>
        <a:off x="168408" y="3927590"/>
        <a:ext cx="1511798" cy="959992"/>
      </dsp:txXfrm>
    </dsp:sp>
    <dsp:sp modelId="{E23400C5-11AD-4EFF-ADDF-5E1D04DCDA4E}">
      <dsp:nvSpPr>
        <dsp:cNvPr id="0" name=""/>
        <dsp:cNvSpPr/>
      </dsp:nvSpPr>
      <dsp:spPr>
        <a:xfrm>
          <a:off x="1848184" y="2368338"/>
          <a:ext cx="1511798" cy="9599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02AD2-D269-4344-9F61-D32890854312}">
      <dsp:nvSpPr>
        <dsp:cNvPr id="0" name=""/>
        <dsp:cNvSpPr/>
      </dsp:nvSpPr>
      <dsp:spPr>
        <a:xfrm>
          <a:off x="2016162" y="2527916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2011</a:t>
          </a:r>
          <a:endParaRPr lang="cs-CZ" sz="3000" kern="1200" dirty="0"/>
        </a:p>
      </dsp:txBody>
      <dsp:txXfrm>
        <a:off x="2016162" y="2527916"/>
        <a:ext cx="1511798" cy="959992"/>
      </dsp:txXfrm>
    </dsp:sp>
    <dsp:sp modelId="{689F8786-9ED4-4C4B-A029-F752D75B24E8}">
      <dsp:nvSpPr>
        <dsp:cNvPr id="0" name=""/>
        <dsp:cNvSpPr/>
      </dsp:nvSpPr>
      <dsp:spPr>
        <a:xfrm>
          <a:off x="1848184" y="3768011"/>
          <a:ext cx="1511798" cy="9599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A9465-21CA-494B-BF3C-E326A8ACEF6B}">
      <dsp:nvSpPr>
        <dsp:cNvPr id="0" name=""/>
        <dsp:cNvSpPr/>
      </dsp:nvSpPr>
      <dsp:spPr>
        <a:xfrm>
          <a:off x="2016162" y="3927590"/>
          <a:ext cx="1511798" cy="959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15,4 kg</a:t>
          </a:r>
          <a:endParaRPr lang="cs-CZ" sz="3000" kern="1200" dirty="0"/>
        </a:p>
      </dsp:txBody>
      <dsp:txXfrm>
        <a:off x="2016162" y="3927590"/>
        <a:ext cx="1511798" cy="9599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4123F5-9F79-4190-8E04-7D3D8C16C7D3}">
      <dsp:nvSpPr>
        <dsp:cNvPr id="0" name=""/>
        <dsp:cNvSpPr/>
      </dsp:nvSpPr>
      <dsp:spPr>
        <a:xfrm>
          <a:off x="2957308" y="3259237"/>
          <a:ext cx="91440" cy="441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120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27B82-96F1-42AD-9A1C-334C66EA4B70}">
      <dsp:nvSpPr>
        <dsp:cNvPr id="0" name=""/>
        <dsp:cNvSpPr/>
      </dsp:nvSpPr>
      <dsp:spPr>
        <a:xfrm>
          <a:off x="2075961" y="1854729"/>
          <a:ext cx="927067" cy="441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664"/>
              </a:lnTo>
              <a:lnTo>
                <a:pt x="927067" y="300664"/>
              </a:lnTo>
              <a:lnTo>
                <a:pt x="927067" y="4412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F34CA-DFA8-490F-8809-38089C632395}">
      <dsp:nvSpPr>
        <dsp:cNvPr id="0" name=""/>
        <dsp:cNvSpPr/>
      </dsp:nvSpPr>
      <dsp:spPr>
        <a:xfrm>
          <a:off x="1103173" y="3259237"/>
          <a:ext cx="91440" cy="441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120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F0B44-FBBC-483A-84D3-1179C8261C8A}">
      <dsp:nvSpPr>
        <dsp:cNvPr id="0" name=""/>
        <dsp:cNvSpPr/>
      </dsp:nvSpPr>
      <dsp:spPr>
        <a:xfrm>
          <a:off x="1148893" y="1854729"/>
          <a:ext cx="927067" cy="441200"/>
        </a:xfrm>
        <a:custGeom>
          <a:avLst/>
          <a:gdLst/>
          <a:ahLst/>
          <a:cxnLst/>
          <a:rect l="0" t="0" r="0" b="0"/>
          <a:pathLst>
            <a:path>
              <a:moveTo>
                <a:pt x="927067" y="0"/>
              </a:moveTo>
              <a:lnTo>
                <a:pt x="927067" y="300664"/>
              </a:lnTo>
              <a:lnTo>
                <a:pt x="0" y="300664"/>
              </a:lnTo>
              <a:lnTo>
                <a:pt x="0" y="4412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F3989-55D4-4535-B93D-4127051467B6}">
      <dsp:nvSpPr>
        <dsp:cNvPr id="0" name=""/>
        <dsp:cNvSpPr/>
      </dsp:nvSpPr>
      <dsp:spPr>
        <a:xfrm>
          <a:off x="895749" y="660"/>
          <a:ext cx="2360422" cy="1854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21BE-2A34-482A-B460-7A9D2531C115}">
      <dsp:nvSpPr>
        <dsp:cNvPr id="0" name=""/>
        <dsp:cNvSpPr/>
      </dsp:nvSpPr>
      <dsp:spPr>
        <a:xfrm>
          <a:off x="1064307" y="160790"/>
          <a:ext cx="2360422" cy="18540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600" kern="1200" dirty="0"/>
        </a:p>
      </dsp:txBody>
      <dsp:txXfrm>
        <a:off x="1064307" y="160790"/>
        <a:ext cx="2360422" cy="1854068"/>
      </dsp:txXfrm>
    </dsp:sp>
    <dsp:sp modelId="{93EC2C58-B1CE-41A7-B702-F8CEB337BA5A}">
      <dsp:nvSpPr>
        <dsp:cNvPr id="0" name=""/>
        <dsp:cNvSpPr/>
      </dsp:nvSpPr>
      <dsp:spPr>
        <a:xfrm>
          <a:off x="390383" y="2295929"/>
          <a:ext cx="1517020" cy="9633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C2E39-327D-43A9-9F5D-6B37B0C602BA}">
      <dsp:nvSpPr>
        <dsp:cNvPr id="0" name=""/>
        <dsp:cNvSpPr/>
      </dsp:nvSpPr>
      <dsp:spPr>
        <a:xfrm>
          <a:off x="558941" y="2456059"/>
          <a:ext cx="1517020" cy="96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2010</a:t>
          </a:r>
          <a:endParaRPr lang="cs-CZ" sz="3600" kern="1200" dirty="0"/>
        </a:p>
      </dsp:txBody>
      <dsp:txXfrm>
        <a:off x="558941" y="2456059"/>
        <a:ext cx="1517020" cy="963307"/>
      </dsp:txXfrm>
    </dsp:sp>
    <dsp:sp modelId="{7174CACE-DF4D-4C1D-9BB8-2C07180C3599}">
      <dsp:nvSpPr>
        <dsp:cNvPr id="0" name=""/>
        <dsp:cNvSpPr/>
      </dsp:nvSpPr>
      <dsp:spPr>
        <a:xfrm>
          <a:off x="390383" y="3700437"/>
          <a:ext cx="1517020" cy="9633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2C92D-5BFE-47DF-AE01-9F977281A844}">
      <dsp:nvSpPr>
        <dsp:cNvPr id="0" name=""/>
        <dsp:cNvSpPr/>
      </dsp:nvSpPr>
      <dsp:spPr>
        <a:xfrm>
          <a:off x="558941" y="3860567"/>
          <a:ext cx="1517020" cy="96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4,9 kg</a:t>
          </a:r>
          <a:endParaRPr lang="cs-CZ" sz="3600" kern="1200" dirty="0"/>
        </a:p>
      </dsp:txBody>
      <dsp:txXfrm>
        <a:off x="558941" y="3860567"/>
        <a:ext cx="1517020" cy="963307"/>
      </dsp:txXfrm>
    </dsp:sp>
    <dsp:sp modelId="{E23400C5-11AD-4EFF-ADDF-5E1D04DCDA4E}">
      <dsp:nvSpPr>
        <dsp:cNvPr id="0" name=""/>
        <dsp:cNvSpPr/>
      </dsp:nvSpPr>
      <dsp:spPr>
        <a:xfrm>
          <a:off x="2244518" y="2295929"/>
          <a:ext cx="1517020" cy="9633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02AD2-D269-4344-9F61-D32890854312}">
      <dsp:nvSpPr>
        <dsp:cNvPr id="0" name=""/>
        <dsp:cNvSpPr/>
      </dsp:nvSpPr>
      <dsp:spPr>
        <a:xfrm>
          <a:off x="2413076" y="2456059"/>
          <a:ext cx="1517020" cy="96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2011</a:t>
          </a:r>
          <a:endParaRPr lang="cs-CZ" sz="3600" kern="1200" dirty="0"/>
        </a:p>
      </dsp:txBody>
      <dsp:txXfrm>
        <a:off x="2413076" y="2456059"/>
        <a:ext cx="1517020" cy="963307"/>
      </dsp:txXfrm>
    </dsp:sp>
    <dsp:sp modelId="{689F8786-9ED4-4C4B-A029-F752D75B24E8}">
      <dsp:nvSpPr>
        <dsp:cNvPr id="0" name=""/>
        <dsp:cNvSpPr/>
      </dsp:nvSpPr>
      <dsp:spPr>
        <a:xfrm>
          <a:off x="2244518" y="3700437"/>
          <a:ext cx="1517020" cy="9633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A9465-21CA-494B-BF3C-E326A8ACEF6B}">
      <dsp:nvSpPr>
        <dsp:cNvPr id="0" name=""/>
        <dsp:cNvSpPr/>
      </dsp:nvSpPr>
      <dsp:spPr>
        <a:xfrm>
          <a:off x="2413076" y="3860567"/>
          <a:ext cx="1517020" cy="96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4,9 kg</a:t>
          </a:r>
          <a:endParaRPr lang="cs-CZ" sz="3600" kern="1200" dirty="0"/>
        </a:p>
      </dsp:txBody>
      <dsp:txXfrm>
        <a:off x="2413076" y="3860567"/>
        <a:ext cx="1517020" cy="963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335558F-8502-428A-BA91-B52C1E1275F8}" type="datetimeFigureOut">
              <a:rPr lang="cs-CZ"/>
              <a:pPr>
                <a:defRPr/>
              </a:pPr>
              <a:t>19.9.2014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363C3B-FBCD-4F21-9A01-407F9378BB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53E59-0824-42DA-80A2-53D9F9C48DBD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9EDB1-33E5-4502-B2A0-2F4E881F49A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D65D5-07F2-4551-871C-726B1F1BAD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24212-4ADD-4819-A4DD-608B1D6639DE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2962B-0D6D-4CBD-BE9D-0A8E3689C7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CBEA8-2908-4971-BC10-9D4CBC597FA4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78F8D-8A99-4332-85E0-6FBC1958DC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254EC-0155-4E8C-8DED-F08853597E05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C83BB-00D8-469D-8AA3-59227B8E90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BBA42-3E79-4117-912B-6872B4D583A3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CE758-72E9-48C7-8D07-5AA3CB2666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3912-A485-4F44-8D5B-4975999D9B24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A949F-1EDB-418E-AF70-3F026D3325A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8DD19-C0F1-45CC-ADEB-87DD0DFC1433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DD2A5-72A4-46DC-B5DE-CC7DADF285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3BFD1-92A1-453C-A1F6-42C362E7EF66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29C65-0D9A-407D-9549-514F8E12F13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69457-48A5-4160-A8A5-E3C766ABF894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8DB0B-D308-4975-9E28-389B5620AD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FD201-DF39-400F-A931-27194FC5F582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951BE-A2AC-4F76-B205-E992CC3980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C0524-650D-4122-803D-1E620BA12CDA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1B15BF7-9B6C-431A-82A9-53395BCDC8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F14FD70-F9FE-4386-A807-CF3A0C0CAD0E}" type="datetime1">
              <a:rPr lang="cs-CZ"/>
              <a:pPr>
                <a:defRPr/>
              </a:pPr>
              <a:t>19.9.2014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ransition>
    <p:wedge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mka\Disk%20Google\Skot\Norm&#225;ln&#237;\Se&#353;it1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mka\Disk%20Google\Skot\Norm&#225;ln&#237;\Se&#353;it2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fr.academic.ru/dic.nsf/frwiki/467557" TargetMode="External"/><Relationship Id="rId13" Type="http://schemas.openxmlformats.org/officeDocument/2006/relationships/hyperlink" Target="http://biom.cz/cz/odborne-clanky/exkurze-po-bioplynovych-stanicich-1-kladruby" TargetMode="External"/><Relationship Id="rId3" Type="http://schemas.openxmlformats.org/officeDocument/2006/relationships/hyperlink" Target="http://www.zenyprozeny.cz/art/5231-pozor-laktozova-intolerance-neni-totez-co-alergie-na-mleko/" TargetMode="External"/><Relationship Id="rId7" Type="http://schemas.openxmlformats.org/officeDocument/2006/relationships/hyperlink" Target="http://www.6zstrinec.cz/clanek/osmaci-v-kravine/" TargetMode="External"/><Relationship Id="rId12" Type="http://schemas.openxmlformats.org/officeDocument/2006/relationships/hyperlink" Target="http://www.masodomu.cz/obchod/teleci-maso/" TargetMode="External"/><Relationship Id="rId2" Type="http://schemas.openxmlformats.org/officeDocument/2006/relationships/hyperlink" Target="http://www.kondice.cz/2012/10/na-lavici-obzalovanych-mleko-pit-ci-nepi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ceptyonline.cz/grilujeme-hovezi-maso--1529.html" TargetMode="External"/><Relationship Id="rId11" Type="http://schemas.openxmlformats.org/officeDocument/2006/relationships/hyperlink" Target="http://www.fantasyobchod.cz/stolovani-pozitky-rohy-na-piti-c-7_34.html" TargetMode="External"/><Relationship Id="rId5" Type="http://schemas.openxmlformats.org/officeDocument/2006/relationships/hyperlink" Target="http://www.novinky.cz/ekonomika/143989-maslo-za-poslednich-dvacet-let-zdrazilo-temer-na-trojnasobek.html" TargetMode="External"/><Relationship Id="rId15" Type="http://schemas.openxmlformats.org/officeDocument/2006/relationships/hyperlink" Target="http://www.denik.cz/ekonomika/petici-za-obnovu-zemedelske-krajiny-podepsalo-pres-20-000-lidi-20121123.html" TargetMode="External"/><Relationship Id="rId10" Type="http://schemas.openxmlformats.org/officeDocument/2006/relationships/hyperlink" Target="http://www.euronakupy.cz/hovezi-kuze-hneda-bila/koberce-textil-a-koberce-domacnost-0/" TargetMode="External"/><Relationship Id="rId4" Type="http://schemas.openxmlformats.org/officeDocument/2006/relationships/hyperlink" Target="http://www.tyden.cz/rubriky/apetit/pred-strevnimi-problemy-ochrani-pry-i-slivovice_173221.html" TargetMode="External"/><Relationship Id="rId9" Type="http://schemas.openxmlformats.org/officeDocument/2006/relationships/hyperlink" Target="http://www.kafe.cz/chci-byt-zdrava/nemoci-tela/syrovatka-stihla-postava-a-krasna-plet-550.aspx" TargetMode="External"/><Relationship Id="rId14" Type="http://schemas.openxmlformats.org/officeDocument/2006/relationships/hyperlink" Target="http://pivni.info/minipivovary/728-rucni-praci-k-pivni-krase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ic-ak.cz/data_ak/12/k/Stat/SpotrebaPotr2011.pdf" TargetMode="External"/><Relationship Id="rId3" Type="http://schemas.openxmlformats.org/officeDocument/2006/relationships/hyperlink" Target="http://www.farmamachac.cz/rostlinarstvi.php" TargetMode="External"/><Relationship Id="rId7" Type="http://schemas.openxmlformats.org/officeDocument/2006/relationships/hyperlink" Target="http://www.apic-ak.cz/data_ak/12/z/DenMleka2012KopacekSpotreba.pdf" TargetMode="External"/><Relationship Id="rId2" Type="http://schemas.openxmlformats.org/officeDocument/2006/relationships/hyperlink" Target="http://web2.mendelu.cz/af_222_multitext/cvicebnice/krmivo.php?krmivo=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ploceni.agrotrans.cz/realizovane-oploceni-ohrady.aspx?Gallery=5341146364354838497" TargetMode="External"/><Relationship Id="rId5" Type="http://schemas.openxmlformats.org/officeDocument/2006/relationships/hyperlink" Target="http://www.expats.cz/praguerealestate/" TargetMode="External"/><Relationship Id="rId10" Type="http://schemas.openxmlformats.org/officeDocument/2006/relationships/hyperlink" Target="http://www.czso.cz/xc/redakce.nsf/i/soupis_hospodarskych_zvirat_v_roce_2013_dalsi_pokles_stavu_prasat" TargetMode="External"/><Relationship Id="rId4" Type="http://schemas.openxmlformats.org/officeDocument/2006/relationships/hyperlink" Target="http://www.vseprochovatele.cz/seno-lucni-150lt.html" TargetMode="External"/><Relationship Id="rId9" Type="http://schemas.openxmlformats.org/officeDocument/2006/relationships/hyperlink" Target="http://www.czso.cz/csu/2013edicniplan.nsf/publ/2103-13-r_201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Význam chovu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Září, 2013</a:t>
            </a:r>
            <a:endParaRPr lang="cs-CZ" sz="1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7"/>
            </a:pPr>
            <a:r>
              <a:rPr lang="cs-CZ" dirty="0" smtClean="0"/>
              <a:t>Využití krmiv rostlinného původu s vyšším obsahem vlákniny</a:t>
            </a:r>
          </a:p>
          <a:p>
            <a:pPr marL="571500" indent="-457200">
              <a:buNone/>
            </a:pPr>
            <a:endParaRPr lang="cs-CZ" dirty="0" smtClean="0"/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27650" name="Picture 2" descr="http://web2.mendelu.cz/af_222_multitext/cvicebnice/foto/03_1_p10209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4032447" cy="302433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683568" y="44371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Siláž</a:t>
            </a:r>
            <a:endParaRPr lang="cs-CZ" dirty="0"/>
          </a:p>
        </p:txBody>
      </p:sp>
      <p:pic>
        <p:nvPicPr>
          <p:cNvPr id="27652" name="Picture 4" descr="http://www.farmamachac.cz/images/text-uvod-rostlinarstv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3648404" cy="3024336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5364088" y="44371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Senáž</a:t>
            </a:r>
            <a:endParaRPr lang="cs-CZ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vseprochovatele.cz/files/seno-lucni-150lt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86306"/>
            <a:ext cx="3888432" cy="3434782"/>
          </a:xfrm>
          <a:prstGeom prst="rect">
            <a:avLst/>
          </a:prstGeom>
          <a:noFill/>
        </p:spPr>
      </p:pic>
      <p:pic>
        <p:nvPicPr>
          <p:cNvPr id="28674" name="Picture 2" descr="http://www.expats.cz/praguerealestate/images/offer/4/8/3/7/1/1280_720/pozemky-170.299-m2-trvaly-travnaty-porost-vodni-plocha-rybniky-frantiskovy-lazne-okr.-cheb.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798990"/>
            <a:ext cx="3600400" cy="3354998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1619672" y="43651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Seno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364088" y="42210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Travnatý porost</a:t>
            </a:r>
            <a:endParaRPr lang="cs-CZ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571500" indent="-457200">
              <a:buAutoNum type="arabicPeriod" startAt="8"/>
            </a:pPr>
            <a:r>
              <a:rPr lang="cs-CZ" dirty="0" smtClean="0"/>
              <a:t>Zachování krajinného rázu</a:t>
            </a:r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29698" name="Picture 2" descr="http://lh6.ggpht.com/-QzKsfxAe3vo/Sh-QbOPeIKI/AAAAAAAAAIQ/rJA_eek5liY/s800/a33.%252520Spokojen%2525C3%2525BD%252520skot%252520za%252520t%2525C5%252599%2525C3%2525AD%2525C5%252599ad%2525C3%2525BDm%252520oplocen%2525C3%2525ADm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096000" cy="40576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Početní stavy skotu</a:t>
            </a:r>
            <a:endParaRPr lang="cs-CZ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331640" y="1844824"/>
          <a:ext cx="5538788" cy="3549650"/>
        </p:xfrm>
        <a:graphic>
          <a:graphicData uri="http://schemas.openxmlformats.org/presentationml/2006/ole">
            <p:oleObj spid="_x0000_s31747" name="List" r:id="rId3" imgW="3209949" imgH="2057400" progId="Excel.Sheet.12">
              <p:link updateAutomatic="1"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Průměrná užitkovost krav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107504" y="1844824"/>
          <a:ext cx="8280920" cy="2376264"/>
        </p:xfrm>
        <a:graphic>
          <a:graphicData uri="http://schemas.openxmlformats.org/presentationml/2006/ole">
            <p:oleObj spid="_x0000_s46082" name="List" r:id="rId3" imgW="5648289" imgH="857228" progId="Excel.Sheet.12">
              <p:link updateAutomatic="1"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obrázky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179512" y="1412776"/>
            <a:ext cx="82296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/>
              <a:t>[online]. [cit. 2013-08-24]. Dostupné z: </a:t>
            </a:r>
            <a:r>
              <a:rPr lang="it-IT" sz="1200" dirty="0">
                <a:hlinkClick r:id="rId2"/>
              </a:rPr>
              <a:t>http://www.kondice.cz/2012/10/na-lavici-obzalovanych-mleko-pit-ci-nepit</a:t>
            </a:r>
            <a:r>
              <a:rPr lang="it-IT" sz="1200" dirty="0" smtClean="0">
                <a:hlinkClick r:id="rId2"/>
              </a:rPr>
              <a:t>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3"/>
              </a:rPr>
              <a:t>http://www.zenyprozeny.cz/art/5231-pozor-laktozova-intolerance-neni-totez-co-alergie-na-mleko/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4"/>
              </a:rPr>
              <a:t>http://www.tyden.cz/rubriky/apetit/pred-strevnimi-problemy-ochrani-pry-i-slivovice_173221.html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5"/>
              </a:rPr>
              <a:t>http://www.novinky.cz/ekonomika/143989-maslo-za-poslednich-dvacet-let-zdrazilo-temer-na-trojnasobek.html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6"/>
              </a:rPr>
              <a:t>http://www.receptyonline.cz/grilujeme-hovezi-maso--1529.html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7"/>
              </a:rPr>
              <a:t>http://www.6zstrinec.cz/clanek/osmaci-v-kravine/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8"/>
              </a:rPr>
              <a:t>http://fr.academic.ru/dic.nsf/frwiki/467557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9"/>
              </a:rPr>
              <a:t>http://www.kafe.cz/chci-byt-zdrava/nemoci-tela/syrovatka-stihla-postava-a-krasna-plet-550.aspx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10"/>
              </a:rPr>
              <a:t>http://www.euronakupy.cz/hovezi-kuze-hneda-bila/koberce-textil-a-koberce-domacnost-0/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11"/>
              </a:rPr>
              <a:t>http://www.fantasyobchod.cz/stolovani-pozitky-rohy-na-piti-c-7_34.html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12"/>
              </a:rPr>
              <a:t>http://www.masodomu.cz/obchod/teleci-maso/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13"/>
              </a:rPr>
              <a:t>http://biom.cz/cz/odborne-clanky/exkurze-po-bioplynovych-stanicich-1-kladruby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14"/>
              </a:rPr>
              <a:t>http://pivni.info/minipivovary/728-rucni-praci-k-pivni-krase.html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it-IT" sz="1200" dirty="0" smtClean="0"/>
              <a:t>[online]. [cit. 2013-08-24]. Dostupné z: </a:t>
            </a:r>
            <a:r>
              <a:rPr lang="it-IT" sz="1200" dirty="0" smtClean="0">
                <a:hlinkClick r:id="rId15"/>
              </a:rPr>
              <a:t>http://www.denik.cz/ekonomika/petici-za-obnovu-zemedelske-krajiny-podepsalo-pres-20-000-lidi-20121123.html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endParaRPr lang="cs-CZ" sz="1200" dirty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obrázky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/>
          <a:lstStyle/>
          <a:p>
            <a:r>
              <a:rPr lang="it-IT" sz="1300" dirty="0" smtClean="0"/>
              <a:t>[online]. [cit. 2013-08-24]. Dostupné z: </a:t>
            </a:r>
            <a:r>
              <a:rPr lang="it-IT" sz="1300" dirty="0" smtClean="0">
                <a:hlinkClick r:id="rId2"/>
              </a:rPr>
              <a:t>http://web2.mendelu.cz/af_222_multitext/cvicebnice/krmivo.php?krmivo=3</a:t>
            </a:r>
            <a:endParaRPr lang="cs-CZ" sz="1300" dirty="0" smtClean="0"/>
          </a:p>
          <a:p>
            <a:r>
              <a:rPr lang="it-IT" sz="1300" dirty="0" smtClean="0"/>
              <a:t>[online]. [cit. 2013-08-24]. Dostupné z: </a:t>
            </a:r>
            <a:r>
              <a:rPr lang="it-IT" sz="1300" dirty="0" smtClean="0">
                <a:hlinkClick r:id="rId3"/>
              </a:rPr>
              <a:t>http://www.farmamachac.cz/rostlinarstvi.php</a:t>
            </a:r>
            <a:endParaRPr lang="cs-CZ" sz="1300" dirty="0" smtClean="0"/>
          </a:p>
          <a:p>
            <a:r>
              <a:rPr lang="it-IT" sz="1400" dirty="0" smtClean="0"/>
              <a:t>[online]. [cit. 2013-08-24]. Dostupné z: </a:t>
            </a:r>
            <a:r>
              <a:rPr lang="it-IT" sz="1400" dirty="0" smtClean="0">
                <a:hlinkClick r:id="rId4"/>
              </a:rPr>
              <a:t>http://www.vseprochovatele.cz/seno-lucni-150lt.html</a:t>
            </a:r>
            <a:endParaRPr lang="cs-CZ" sz="1400" dirty="0" smtClean="0"/>
          </a:p>
          <a:p>
            <a:r>
              <a:rPr lang="it-IT" sz="1400" dirty="0" smtClean="0"/>
              <a:t>[online]. [cit. 2013-08-24]. Dostupné z: </a:t>
            </a:r>
            <a:r>
              <a:rPr lang="it-IT" sz="1400" dirty="0" smtClean="0">
                <a:hlinkClick r:id="rId5"/>
              </a:rPr>
              <a:t>http://www.expats.cz/praguerealestate/</a:t>
            </a:r>
            <a:endParaRPr lang="cs-CZ" sz="1400" dirty="0" smtClean="0"/>
          </a:p>
          <a:p>
            <a:r>
              <a:rPr lang="it-IT" sz="1400" dirty="0" smtClean="0"/>
              <a:t>[online]. [cit. 2013-08-24]. Dostupné z: </a:t>
            </a:r>
            <a:r>
              <a:rPr lang="it-IT" sz="1400" dirty="0" smtClean="0">
                <a:hlinkClick r:id="rId6"/>
              </a:rPr>
              <a:t>http://oploceni.agrotrans.cz/realizovane-oploceni-ohrady.aspx?Gallery=5341146364354838497</a:t>
            </a:r>
            <a:endParaRPr lang="cs-CZ" sz="1400" dirty="0" smtClean="0"/>
          </a:p>
          <a:p>
            <a:endParaRPr lang="cs-CZ" sz="1300" dirty="0" smtClean="0"/>
          </a:p>
          <a:p>
            <a:r>
              <a:rPr lang="it-IT" sz="1300" dirty="0" smtClean="0"/>
              <a:t>[online]. [cit. 2013-08-24]. Dostupné z: </a:t>
            </a:r>
            <a:r>
              <a:rPr lang="it-IT" sz="1300" dirty="0" smtClean="0">
                <a:hlinkClick r:id="rId7"/>
              </a:rPr>
              <a:t>http://www.apic-ak.cz/data_ak/12/z/DenMleka2012KopacekSpotreba.pdf</a:t>
            </a:r>
            <a:endParaRPr lang="cs-CZ" sz="1300" dirty="0" smtClean="0"/>
          </a:p>
          <a:p>
            <a:r>
              <a:rPr lang="it-IT" sz="1300" dirty="0" smtClean="0"/>
              <a:t>[online]. [cit. 2013-08-24]. Dostupné z: </a:t>
            </a:r>
            <a:r>
              <a:rPr lang="it-IT" sz="1300" dirty="0" smtClean="0">
                <a:hlinkClick r:id="rId8"/>
              </a:rPr>
              <a:t>http://www.apic-ak.cz/data_ak/12/k/Stat/SpotrebaPotr2011.pdf</a:t>
            </a:r>
            <a:endParaRPr lang="cs-CZ" sz="1300" dirty="0" smtClean="0"/>
          </a:p>
          <a:p>
            <a:r>
              <a:rPr lang="it-IT" sz="1300" dirty="0" smtClean="0"/>
              <a:t>[online]. [cit. 2013-08-24]. Dostupné z: </a:t>
            </a:r>
            <a:r>
              <a:rPr lang="it-IT" sz="1300" dirty="0" smtClean="0">
                <a:hlinkClick r:id="rId9"/>
              </a:rPr>
              <a:t>http://www.czso.cz/csu/2013edicniplan.nsf/publ/2103-13-r_2013</a:t>
            </a:r>
            <a:endParaRPr lang="cs-CZ" sz="1300" dirty="0" smtClean="0"/>
          </a:p>
          <a:p>
            <a:r>
              <a:rPr lang="it-IT" sz="1400" dirty="0" smtClean="0"/>
              <a:t>[online]. [cit. 2013-08-24]. Dostupné z: </a:t>
            </a:r>
            <a:r>
              <a:rPr lang="it-IT" sz="1400" dirty="0" smtClean="0">
                <a:hlinkClick r:id="rId10"/>
              </a:rPr>
              <a:t>http://www.czso.cz/xc/redakce.nsf/i/soupis_hospodarskych_zvirat_v_roce_2013_dalsi_pokles_stavu_prasat</a:t>
            </a:r>
            <a:endParaRPr lang="cs-CZ" sz="1400" dirty="0" smtClean="0"/>
          </a:p>
          <a:p>
            <a:endParaRPr lang="cs-CZ" sz="1300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[Význam</a:t>
                      </a:r>
                      <a:r>
                        <a:rPr lang="cs-CZ" sz="1400" baseline="0" dirty="0" smtClean="0">
                          <a:latin typeface="+mj-lt"/>
                        </a:rPr>
                        <a:t> chovu skotu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</a:t>
                      </a:r>
                      <a:r>
                        <a:rPr lang="en-US" sz="1400" dirty="0" smtClean="0">
                          <a:latin typeface="+mj-lt"/>
                        </a:rPr>
                        <a:t>[</a:t>
                      </a:r>
                      <a:r>
                        <a:rPr lang="cs-CZ" sz="1400" dirty="0" smtClean="0">
                          <a:latin typeface="+mj-lt"/>
                        </a:rPr>
                        <a:t>stručný</a:t>
                      </a:r>
                      <a:r>
                        <a:rPr lang="cs-CZ" sz="1400" baseline="0" dirty="0" smtClean="0">
                          <a:latin typeface="+mj-lt"/>
                        </a:rPr>
                        <a:t> zápis učiva, grafy, obrázky, schémata</a:t>
                      </a:r>
                      <a:r>
                        <a:rPr lang="en-US" sz="1400" baseline="0" dirty="0" smtClean="0">
                          <a:latin typeface="+mj-lt"/>
                        </a:rPr>
                        <a:t>]</a:t>
                      </a:r>
                      <a:r>
                        <a:rPr lang="cs-CZ" sz="1400" baseline="0" dirty="0" smtClean="0">
                          <a:latin typeface="+mj-lt"/>
                        </a:rPr>
                        <a:t>. Lze využít k </a:t>
                      </a:r>
                      <a:r>
                        <a:rPr lang="en-US" sz="1400" baseline="0" dirty="0" smtClean="0">
                          <a:latin typeface="+mj-lt"/>
                        </a:rPr>
                        <a:t>[</a:t>
                      </a:r>
                      <a:r>
                        <a:rPr lang="cs-CZ" sz="1400" baseline="0" dirty="0" smtClean="0">
                          <a:latin typeface="+mj-lt"/>
                        </a:rPr>
                        <a:t>probírání nového učiva</a:t>
                      </a:r>
                      <a:r>
                        <a:rPr lang="en-US" sz="1400" baseline="0" dirty="0" smtClean="0">
                          <a:latin typeface="+mj-lt"/>
                        </a:rPr>
                        <a:t>]</a:t>
                      </a:r>
                      <a:r>
                        <a:rPr lang="cs-CZ" sz="1400" baseline="0" dirty="0" smtClean="0">
                          <a:latin typeface="+mj-lt"/>
                        </a:rPr>
                        <a:t>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52_1_S1_0906_D1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Produkce potravin</a:t>
            </a:r>
            <a:endParaRPr lang="cs-CZ" dirty="0"/>
          </a:p>
        </p:txBody>
      </p:sp>
      <p:sp>
        <p:nvSpPr>
          <p:cNvPr id="13314" name="Zástupný symbol pro obsah 2"/>
          <p:cNvSpPr>
            <a:spLocks noGrp="1"/>
          </p:cNvSpPr>
          <p:nvPr>
            <p:ph idx="1"/>
          </p:nvPr>
        </p:nvSpPr>
        <p:spPr>
          <a:xfrm>
            <a:off x="323528" y="980728"/>
            <a:ext cx="7620000" cy="4800600"/>
          </a:xfrm>
        </p:spPr>
        <p:txBody>
          <a:bodyPr rtlCol="0">
            <a:normAutofit/>
          </a:bodyPr>
          <a:lstStyle/>
          <a:p>
            <a:pPr marL="5715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cs-CZ" dirty="0" smtClean="0">
                <a:latin typeface="+mj-lt"/>
              </a:rPr>
              <a:t>Mléko je nezastupitelné ve výživě lidí, obsahuje plnohodnotné bílkoviny, důležité vitamíny (ADEK), minerální látky (Ca, P).</a:t>
            </a:r>
          </a:p>
        </p:txBody>
      </p:sp>
      <p:graphicFrame>
        <p:nvGraphicFramePr>
          <p:cNvPr id="15" name="Graf 14"/>
          <p:cNvGraphicFramePr/>
          <p:nvPr/>
        </p:nvGraphicFramePr>
        <p:xfrm>
          <a:off x="827584" y="2132856"/>
          <a:ext cx="691276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4" grpId="0" build="p"/>
      <p:bldGraphic spid="1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571500" indent="-457200">
              <a:buAutoNum type="arabicPeriod" startAt="2"/>
            </a:pPr>
            <a:r>
              <a:rPr lang="cs-CZ" dirty="0" smtClean="0"/>
              <a:t>Sýry a tvarohy, zakysané výrobky, máslo.</a:t>
            </a:r>
          </a:p>
          <a:p>
            <a:pPr marL="571500" indent="-457200">
              <a:buAutoNum type="arabicPeriod" startAt="2"/>
            </a:pPr>
            <a:endParaRPr lang="cs-CZ" dirty="0" smtClean="0"/>
          </a:p>
          <a:p>
            <a:pPr marL="571500" indent="-457200">
              <a:buNone/>
            </a:pPr>
            <a:endParaRPr lang="cs-CZ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07504" y="836712"/>
          <a:ext cx="352839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4572000" y="836712"/>
          <a:ext cx="352839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3419872" y="13407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u="sng" dirty="0" smtClean="0"/>
              <a:t>Spotřeba</a:t>
            </a:r>
            <a:endParaRPr lang="cs-CZ" b="1" u="sng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699792" y="764704"/>
          <a:ext cx="432048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755576" y="11967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u="sng" dirty="0" smtClean="0"/>
              <a:t>Spotřeba másla</a:t>
            </a:r>
            <a:endParaRPr lang="cs-CZ" b="1" u="sng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3"/>
            </a:pPr>
            <a:r>
              <a:rPr lang="cs-CZ" dirty="0" smtClean="0"/>
              <a:t>Maso</a:t>
            </a:r>
          </a:p>
          <a:p>
            <a:pPr marL="571500" indent="-457200">
              <a:buAutoNum type="arabicPeriod" startAt="3"/>
            </a:pPr>
            <a:endParaRPr lang="cs-CZ" dirty="0" smtClean="0"/>
          </a:p>
          <a:p>
            <a:pPr marL="571500" indent="-457200">
              <a:buNone/>
            </a:pPr>
            <a:endParaRPr lang="cs-CZ" dirty="0"/>
          </a:p>
        </p:txBody>
      </p:sp>
      <p:graphicFrame>
        <p:nvGraphicFramePr>
          <p:cNvPr id="4" name="Graf 3"/>
          <p:cNvGraphicFramePr/>
          <p:nvPr/>
        </p:nvGraphicFramePr>
        <p:xfrm>
          <a:off x="395536" y="1340768"/>
          <a:ext cx="777686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4"/>
            </a:pPr>
            <a:r>
              <a:rPr lang="cs-CZ" dirty="0" smtClean="0"/>
              <a:t>Produkce krmiv :</a:t>
            </a:r>
          </a:p>
          <a:p>
            <a:pPr marL="868363" lvl="1" indent="-457200"/>
            <a:r>
              <a:rPr lang="cs-CZ" sz="2100" dirty="0" smtClean="0"/>
              <a:t>Mléko, mlezivo, odpady mléčného průmyslu (syrovátka, odstředěné mléko, podmáslí), masokostní moučky.</a:t>
            </a:r>
          </a:p>
          <a:p>
            <a:pPr marL="571500" indent="-457200">
              <a:buAutoNum type="arabicPeriod" startAt="4"/>
            </a:pPr>
            <a:endParaRPr lang="cs-CZ" dirty="0"/>
          </a:p>
        </p:txBody>
      </p:sp>
      <p:pic>
        <p:nvPicPr>
          <p:cNvPr id="1026" name="Picture 2" descr="http://www.6zstrinec.cz/photos/big/7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672408" cy="2520280"/>
          </a:xfrm>
          <a:prstGeom prst="rect">
            <a:avLst/>
          </a:prstGeom>
          <a:noFill/>
        </p:spPr>
      </p:pic>
      <p:pic>
        <p:nvPicPr>
          <p:cNvPr id="1028" name="Picture 4" descr="http://fr.academic.ru/pictures/frwiki/77/Masokostn%C3%AD_mou%C4%8D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556792"/>
            <a:ext cx="2880320" cy="3888432"/>
          </a:xfrm>
          <a:prstGeom prst="rect">
            <a:avLst/>
          </a:prstGeom>
          <a:noFill/>
        </p:spPr>
      </p:pic>
      <p:pic>
        <p:nvPicPr>
          <p:cNvPr id="1030" name="Picture 6" descr="http://files.viaweb.cz/Image/4/chci-bzt-zdrava-nemoci-tela/1117-nemoci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21088"/>
            <a:ext cx="3970412" cy="238224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5"/>
            </a:pPr>
            <a:r>
              <a:rPr lang="cs-CZ" dirty="0" smtClean="0"/>
              <a:t>Produkce průmyslových surovin</a:t>
            </a:r>
          </a:p>
          <a:p>
            <a:pPr marL="868363" lvl="1" indent="-457200"/>
            <a:r>
              <a:rPr lang="cs-CZ" sz="2100" dirty="0" smtClean="0"/>
              <a:t>Kůže, kosti, rohovina, žlázy s vnitřní sekrecí.</a:t>
            </a:r>
            <a:endParaRPr lang="cs-CZ" sz="2100" dirty="0"/>
          </a:p>
        </p:txBody>
      </p:sp>
      <p:pic>
        <p:nvPicPr>
          <p:cNvPr id="24578" name="Picture 2" descr="http://www.ikea.com/cz/cs/images/products/koldby-hovezi-kuze__0094238_PE232003_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4067944" cy="4067944"/>
          </a:xfrm>
          <a:prstGeom prst="rect">
            <a:avLst/>
          </a:prstGeom>
          <a:noFill/>
        </p:spPr>
      </p:pic>
      <p:pic>
        <p:nvPicPr>
          <p:cNvPr id="24580" name="Picture 4" descr="http://www.fantasyobchod.cz/bmz_cache/7/78c772dc09d501280375f5f65f66f821.image.115x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124744"/>
            <a:ext cx="1584176" cy="1584177"/>
          </a:xfrm>
          <a:prstGeom prst="rect">
            <a:avLst/>
          </a:prstGeom>
          <a:noFill/>
        </p:spPr>
      </p:pic>
      <p:pic>
        <p:nvPicPr>
          <p:cNvPr id="24582" name="Picture 6" descr="http://www.masodomu.cz/img/zbozi/teleci-kosti-na-vyvar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852936"/>
            <a:ext cx="3810000" cy="27527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7"/>
            </a:pPr>
            <a:r>
              <a:rPr lang="cs-CZ" dirty="0" smtClean="0"/>
              <a:t>Produkce statkových hnojiv</a:t>
            </a:r>
          </a:p>
          <a:p>
            <a:pPr marL="868363" lvl="1" indent="-457200"/>
            <a:r>
              <a:rPr lang="cs-CZ" sz="2100" dirty="0" smtClean="0"/>
              <a:t>Chlévská mrva 12 až 17 tun/rok/1DJ ( 500 kg)</a:t>
            </a:r>
          </a:p>
          <a:p>
            <a:pPr marL="868363" lvl="1" indent="-457200"/>
            <a:r>
              <a:rPr lang="cs-CZ" sz="2100" dirty="0" smtClean="0"/>
              <a:t>Močůvka 50 </a:t>
            </a:r>
            <a:r>
              <a:rPr lang="cs-CZ" sz="2100" dirty="0" err="1" smtClean="0"/>
              <a:t>hl</a:t>
            </a:r>
            <a:r>
              <a:rPr lang="cs-CZ" sz="2100" dirty="0" smtClean="0"/>
              <a:t>/rok</a:t>
            </a:r>
          </a:p>
          <a:p>
            <a:pPr marL="868363" lvl="1" indent="-457200"/>
            <a:r>
              <a:rPr lang="cs-CZ" sz="2100" dirty="0" smtClean="0"/>
              <a:t>Kejda 170 </a:t>
            </a:r>
            <a:r>
              <a:rPr lang="cs-CZ" sz="2100" dirty="0" err="1" smtClean="0"/>
              <a:t>hl</a:t>
            </a:r>
            <a:r>
              <a:rPr lang="cs-CZ" sz="2100" dirty="0" smtClean="0"/>
              <a:t>/rok</a:t>
            </a:r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25602" name="Picture 2" descr="http://aa.ecn.cz/img_upload/c7b858a933eb8b04267cfb6c891ce453/Kladruby_husta_kej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2784309" cy="2088232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395536" y="429309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Kejda</a:t>
            </a:r>
            <a:endParaRPr lang="cs-CZ" dirty="0"/>
          </a:p>
        </p:txBody>
      </p:sp>
      <p:pic>
        <p:nvPicPr>
          <p:cNvPr id="25604" name="Picture 4" descr="http://pivni.info/foto/galery445/trebonice-fakt-hnu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340768"/>
            <a:ext cx="3923928" cy="2942946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4860032" y="436510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Chlévská mrva</a:t>
            </a:r>
            <a:endParaRPr lang="cs-CZ" dirty="0"/>
          </a:p>
        </p:txBody>
      </p:sp>
      <p:pic>
        <p:nvPicPr>
          <p:cNvPr id="25606" name="Picture 6" descr="http://g.denik.cz/35/75/zemedelcipole-1traktor-mocuvka120120307_denik-3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7" y="4509120"/>
            <a:ext cx="2880319" cy="2160240"/>
          </a:xfrm>
          <a:prstGeom prst="rect">
            <a:avLst/>
          </a:prstGeom>
          <a:noFill/>
        </p:spPr>
      </p:pic>
      <p:sp>
        <p:nvSpPr>
          <p:cNvPr id="9" name="TextovéPole 8"/>
          <p:cNvSpPr txBox="1"/>
          <p:nvPr/>
        </p:nvSpPr>
        <p:spPr>
          <a:xfrm>
            <a:off x="4644008" y="53732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Močůvka</a:t>
            </a:r>
            <a:endParaRPr lang="cs-CZ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414</TotalTime>
  <Words>605</Words>
  <Application>Microsoft Office PowerPoint</Application>
  <PresentationFormat>Předvádění na obrazovce (4:3)</PresentationFormat>
  <Paragraphs>91</Paragraphs>
  <Slides>16</Slides>
  <Notes>0</Notes>
  <HiddenSlides>2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Propojení</vt:lpstr>
      </vt:variant>
      <vt:variant>
        <vt:i4>2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Sousedství</vt:lpstr>
      <vt:lpstr>C:\Users\Mamka\Disk Google\Skot\Normální\Sešit1.xlsx</vt:lpstr>
      <vt:lpstr>C:\Users\Mamka\Disk Google\Skot\Normální\Sešit2.xlsx</vt:lpstr>
      <vt:lpstr>Význam chovu skotu</vt:lpstr>
      <vt:lpstr>Snímek 2</vt:lpstr>
      <vt:lpstr>Produkce potravin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Početní stavy skotu</vt:lpstr>
      <vt:lpstr>Průměrná užitkovost krav</vt:lpstr>
      <vt:lpstr>Použité obrázky</vt:lpstr>
      <vt:lpstr>Použité obrázky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</dc:title>
  <dc:creator>Ludmila Jiříkova</dc:creator>
  <cp:lastModifiedBy>Ing. Věra Nováková</cp:lastModifiedBy>
  <cp:revision>101</cp:revision>
  <dcterms:created xsi:type="dcterms:W3CDTF">2012-04-06T09:59:30Z</dcterms:created>
  <dcterms:modified xsi:type="dcterms:W3CDTF">2014-09-19T06:20:59Z</dcterms:modified>
  <cp:contentStatus/>
</cp:coreProperties>
</file>